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0"/>
  </p:notes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3" r:id="rId10"/>
    <p:sldId id="277" r:id="rId11"/>
    <p:sldId id="263" r:id="rId12"/>
    <p:sldId id="267" r:id="rId13"/>
    <p:sldId id="268" r:id="rId14"/>
    <p:sldId id="269" r:id="rId15"/>
    <p:sldId id="270" r:id="rId16"/>
    <p:sldId id="271" r:id="rId17"/>
    <p:sldId id="274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FF99CC"/>
    <a:srgbClr val="2F93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AADE3-BBFE-4D2D-A68F-08E81F56AD9D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750D6-CF91-4F5B-BC07-0F9FF950A7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750D6-CF91-4F5B-BC07-0F9FF950A7F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>
    <p:wheel/>
    <p:sndAc>
      <p:stSnd>
        <p:snd r:embed="rId13" name="click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35745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8800" i="1" dirty="0" smtClean="0">
                <a:latin typeface="Times New Roman" pitchFamily="18" charset="0"/>
                <a:cs typeface="Times New Roman" pitchFamily="18" charset="0"/>
              </a:rPr>
              <a:t>Презентация</a:t>
            </a:r>
            <a:endParaRPr lang="ru-RU" sz="8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 СОШ № 78 Краснооктябрьского района </a:t>
            </a:r>
          </a:p>
          <a:p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Волгограда</a:t>
            </a:r>
          </a:p>
          <a:p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Учитель: Москвичева С.М.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МОЛОДЦЫ!!!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Уравнения с неизвестным вычитаемым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8229600" cy="4525963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ФОРМУЛА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а - </a:t>
            </a: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= б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 а  – б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428860" y="2571744"/>
            <a:ext cx="1071570" cy="105727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000496" y="4143380"/>
            <a:ext cx="1143008" cy="107157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</a:rPr>
              <a:t> </a:t>
            </a:r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214810" y="3500438"/>
            <a:ext cx="71438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929322" y="3500438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15074" y="5072074"/>
            <a:ext cx="71438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Алгоритм решения уравнений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1143000" indent="-1143000">
              <a:buAutoNum type="arabicPeriod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Выделить </a:t>
            </a:r>
          </a:p>
          <a:p>
            <a:pPr marL="1143000" indent="-1143000"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   части и целое.</a:t>
            </a:r>
          </a:p>
          <a:p>
            <a:pPr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         9  -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= 5</a:t>
            </a: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500298" y="4714884"/>
            <a:ext cx="985838" cy="9144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</a:rPr>
              <a:t>  </a:t>
            </a:r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500694" y="5572140"/>
            <a:ext cx="57150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000496" y="5572140"/>
            <a:ext cx="57150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2. Определить, что неизвестно.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(часть или целое)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3. Вспомнить и применить правило.</a:t>
            </a: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=  9  - 5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86248" y="4857760"/>
            <a:ext cx="914400" cy="9144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572132" y="5572140"/>
            <a:ext cx="57150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4. Найти корень                                           уравнения.</a:t>
            </a:r>
          </a:p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= 4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86116" y="5429264"/>
            <a:ext cx="235745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5. Выполнить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проверку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9 - 4 = 5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 = 5</a:t>
            </a:r>
          </a:p>
          <a:p>
            <a:endParaRPr lang="ru-RU" dirty="0"/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ЗАПИСЬ УРАВНЕНИЯ: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9 - Х = 5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Х =  9  - 5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Х = 4 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9 – 4 = 5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      5 = 5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71736" y="1571612"/>
            <a:ext cx="785818" cy="78581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143372" y="2428868"/>
            <a:ext cx="857256" cy="78581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857620" y="2214554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357818" y="3071810"/>
            <a:ext cx="57150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857488" y="4000504"/>
            <a:ext cx="200026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072066" y="2214554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МОЛОДЦЫ!!!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295753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ТЕМА:   РЕШЕНИЕ </a:t>
            </a:r>
            <a:b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УРАВНЕНИЙ</a:t>
            </a: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МАТЕМАТИКА  - </a:t>
            </a:r>
          </a:p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ВЕЛИКОЕ ДЕЛО.</a:t>
            </a:r>
          </a:p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Л. Толстой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4000" b="1" u="sng" dirty="0" smtClean="0"/>
              <a:t/>
            </a:r>
            <a:br>
              <a:rPr lang="ru-RU" sz="4000" b="1" u="sng" dirty="0" smtClean="0"/>
            </a:b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Уравнения с неизвестным  слагаемым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8358246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ФОРМУЛЫ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х+а=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б	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а +</a:t>
            </a:r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=  б</a:t>
            </a:r>
          </a:p>
          <a:p>
            <a:pPr>
              <a:buNone/>
            </a:pPr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 б - а		</a:t>
            </a:r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= б  - 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429388" y="3857628"/>
            <a:ext cx="1000132" cy="100013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14348" y="3357562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14480" y="3357562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214942" y="3357562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429388" y="3357562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072462" y="4714884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286116" y="4643446"/>
            <a:ext cx="571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7715272" y="2643182"/>
            <a:ext cx="1000132" cy="9144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714480" y="3929066"/>
            <a:ext cx="928694" cy="9144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786050" y="2643182"/>
            <a:ext cx="928694" cy="92869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</a:rPr>
              <a:t>  </a:t>
            </a:r>
            <a:endParaRPr lang="ru-RU" sz="6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Алгоритм решения уравнений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377" y="1538955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1371600" indent="-1371600">
              <a:buAutoNum type="arabicPeriod"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Выделить </a:t>
            </a:r>
          </a:p>
          <a:p>
            <a:pPr marL="1371600" indent="-1371600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части и целое.</a:t>
            </a:r>
          </a:p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Х + 5 =  9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15008" y="4429132"/>
            <a:ext cx="1071570" cy="9858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928926" y="5357826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29124" y="5357826"/>
            <a:ext cx="71438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9500" b="1" dirty="0" smtClean="0">
                <a:latin typeface="Times New Roman" pitchFamily="18" charset="0"/>
                <a:cs typeface="Times New Roman" pitchFamily="18" charset="0"/>
              </a:rPr>
              <a:t>2. Определить, что неизвестно.</a:t>
            </a:r>
          </a:p>
          <a:p>
            <a:pPr algn="ctr">
              <a:buNone/>
            </a:pPr>
            <a:r>
              <a:rPr lang="ru-RU" sz="6500" b="1" dirty="0" smtClean="0">
                <a:latin typeface="Times New Roman" pitchFamily="18" charset="0"/>
                <a:cs typeface="Times New Roman" pitchFamily="18" charset="0"/>
              </a:rPr>
              <a:t>(часть или целое)</a:t>
            </a:r>
          </a:p>
          <a:p>
            <a:pPr algn="ctr">
              <a:buNone/>
            </a:pPr>
            <a:endParaRPr lang="ru-RU" sz="6500" b="1" dirty="0"/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3. Вспомнить и применить правило.</a:t>
            </a:r>
          </a:p>
          <a:p>
            <a:pPr algn="ctr"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Х=  9  - 5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143372" y="4857760"/>
            <a:ext cx="914400" cy="9144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715008" y="5786454"/>
            <a:ext cx="64294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4. Найти корень                                           уравнения.</a:t>
            </a:r>
          </a:p>
          <a:p>
            <a:pPr algn="ctr">
              <a:buNone/>
            </a:pPr>
            <a:r>
              <a:rPr lang="ru-RU" sz="8000" b="1" dirty="0" smtClean="0"/>
              <a:t> 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= 4</a:t>
            </a:r>
          </a:p>
          <a:p>
            <a:pPr>
              <a:buNone/>
            </a:pPr>
            <a:endParaRPr lang="ru-RU" sz="80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714744" y="5429264"/>
            <a:ext cx="214314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429684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5. Выполнить проверку</a:t>
            </a:r>
          </a:p>
          <a:p>
            <a:pPr algn="ctr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 4+5= 9</a:t>
            </a:r>
          </a:p>
          <a:p>
            <a:pPr algn="ctr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     9 = 9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</a:rPr>
              <a:t>ЗАПИСЬ УРАВНЕНИЯ: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Х + 5 = 9</a:t>
            </a:r>
          </a:p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Х =  9   – 5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        Х = 4</a:t>
            </a:r>
          </a:p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4 + 5 = 9</a:t>
            </a:r>
          </a:p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     9 = 9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429256" y="1643050"/>
            <a:ext cx="928694" cy="92869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57686" y="2428868"/>
            <a:ext cx="857256" cy="85725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000760" y="3143248"/>
            <a:ext cx="57150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43240" y="2285992"/>
            <a:ext cx="64294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7686" y="2285992"/>
            <a:ext cx="64294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214678" y="4071942"/>
            <a:ext cx="192882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234</Words>
  <Application>Microsoft Office PowerPoint</Application>
  <PresentationFormat>Экран (4:3)</PresentationFormat>
  <Paragraphs>66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</vt:lpstr>
      <vt:lpstr>ТЕМА:   РЕШЕНИЕ            УРАВНЕНИЙ</vt:lpstr>
      <vt:lpstr> Уравнения с неизвестным  слагаемым </vt:lpstr>
      <vt:lpstr>Алгоритм решения уравнений </vt:lpstr>
      <vt:lpstr>Слайд 5</vt:lpstr>
      <vt:lpstr>Слайд 6</vt:lpstr>
      <vt:lpstr>Слайд 7</vt:lpstr>
      <vt:lpstr>Слайд 8</vt:lpstr>
      <vt:lpstr>ЗАПИСЬ УРАВНЕНИЯ:</vt:lpstr>
      <vt:lpstr>МОЛОДЦЫ!!!</vt:lpstr>
      <vt:lpstr> Уравнения с неизвестным вычитаемым </vt:lpstr>
      <vt:lpstr>Алгоритм решения уравнений </vt:lpstr>
      <vt:lpstr>Слайд 13</vt:lpstr>
      <vt:lpstr>Слайд 14</vt:lpstr>
      <vt:lpstr>Слайд 15</vt:lpstr>
      <vt:lpstr>Слайд 16</vt:lpstr>
      <vt:lpstr>ЗАПИСЬ УРАВНЕНИЯ: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УРАВНЕНИЕ</dc:title>
  <dc:creator>InWin</dc:creator>
  <cp:lastModifiedBy>InWin</cp:lastModifiedBy>
  <cp:revision>77</cp:revision>
  <dcterms:created xsi:type="dcterms:W3CDTF">2013-02-02T08:29:30Z</dcterms:created>
  <dcterms:modified xsi:type="dcterms:W3CDTF">2013-03-26T21:34:05Z</dcterms:modified>
</cp:coreProperties>
</file>