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76" r:id="rId16"/>
    <p:sldId id="268" r:id="rId17"/>
    <p:sldId id="269" r:id="rId18"/>
    <p:sldId id="277" r:id="rId19"/>
    <p:sldId id="270" r:id="rId20"/>
    <p:sldId id="271" r:id="rId21"/>
    <p:sldId id="272" r:id="rId22"/>
    <p:sldId id="273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DV_2553.MP4" TargetMode="External"/><Relationship Id="rId5" Type="http://schemas.openxmlformats.org/officeDocument/2006/relationships/hyperlink" Target="HDV_2589.MP4" TargetMode="Externa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Проект : «Мы за здоровый образ жизни.»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0"/>
            <a:ext cx="78581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337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второй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92696"/>
            <a:ext cx="5072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день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воспитанники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вспомнили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«Дыхательной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Проводилась дыхательная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звуковая гимнастика.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«Дикие лебеди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вечером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группе появилась буква «Д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познакомить детей с органами дыхания;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Программные задачи: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расширить представления о строении органов дыхания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показать их значение для человека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подвести к пониманию необходимости бережного отношения к органам дыхания.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плакат с изображением органов дыхания в организме человека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4282" y="4214818"/>
            <a:ext cx="85725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Vitalik\Desktop\SAM_5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5286412" cy="2973607"/>
          </a:xfrm>
          <a:prstGeom prst="rect">
            <a:avLst/>
          </a:prstGeom>
          <a:noFill/>
        </p:spPr>
      </p:pic>
      <p:pic>
        <p:nvPicPr>
          <p:cNvPr id="22531" name="Picture 3" descr="C:\Users\Vitalik\Desktop\SAM_5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5214974" cy="303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8574" b="3461"/>
          <a:stretch>
            <a:fillRect/>
          </a:stretch>
        </p:blipFill>
        <p:spPr bwMode="auto">
          <a:xfrm>
            <a:off x="214282" y="214290"/>
            <a:ext cx="457041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071585"/>
            <a:ext cx="4000528" cy="378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0"/>
            <a:ext cx="6858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337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третий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            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5357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день были проведены беседы  «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Осанка»,чтение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«Огниво», «Оле-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Лукое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загадывание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загадок,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игры «Один – много», «Назови ласково», «Море волнуется раз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группе была проведена гимнастика для профилактики нарушений осанки.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в  группе дети обнаружили букву «О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познакомить детей с понятием «осанка» и ее значением в жизни человека, с нарушениями осанки, расширить знания детей о правилах поддержания правильной осанки, учить детей по иллюстрации узнавать и уметь рассказывать о строении скелета, о правильной и неправильной осанке, воспитывать у детей интерес к собственному телу, осознанное отношение к собственному здоровью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Необходимы 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иллюстрация с изображением скелета, человека со сколиозом, высокого сутулого человека и низкого человека с правильной осанкой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1520" y="6073169"/>
            <a:ext cx="5286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Vitalik\Desktop\SAM_5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86280" cy="342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Vitalik\Desktop\SAM_5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982654"/>
            <a:ext cx="4027482" cy="357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267200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435478"/>
            <a:ext cx="3714776" cy="4079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1" y="214290"/>
            <a:ext cx="457203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337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четвертый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день были проведены беседы с медицинской сестрой " Что помогает быть здоровым."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были проведены : беседа «Личная гигиена», чтение «Русалочка»,  чтение пословиц и поговорок, загадывание загадок. Вечером в  группе дети обнаружили букву «Р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000628" y="285728"/>
            <a:ext cx="39290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детей понимание значения и необходимости гигиенических процедур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привычку заботиться о чистоте своего тела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начале беседы воспитатель вспоминает разговор  об инфекционных болезнях, о том каким образом можно заразиться.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Обсуждает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 ситуации, в которых необходимо мыть руки. Предлагает им объяснить, почему именно в этих случаях необходимо мыть руки, соблюдать личную гигиену.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Vitalik\Desktop\SAM_5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5403880" cy="3039683"/>
          </a:xfrm>
          <a:prstGeom prst="rect">
            <a:avLst/>
          </a:prstGeom>
          <a:noFill/>
        </p:spPr>
      </p:pic>
      <p:pic>
        <p:nvPicPr>
          <p:cNvPr id="26627" name="Picture 3" descr="C:\Users\Vitalik\Desktop\SAM_5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00438"/>
            <a:ext cx="3111500" cy="3200400"/>
          </a:xfrm>
          <a:prstGeom prst="rect">
            <a:avLst/>
          </a:prstGeom>
          <a:noFill/>
        </p:spPr>
      </p:pic>
      <p:pic>
        <p:nvPicPr>
          <p:cNvPr id="26628" name="Picture 4" descr="C:\Users\Vitalik\Desktop\SAM_5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367182"/>
            <a:ext cx="3854443" cy="349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5331173" cy="299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928934"/>
            <a:ext cx="3200400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337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пятый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  день  дети беседовали на темы «Волосы», «Время года», слушали сказку Г.Х Андерсена «Воротничок», играли в игры «Волк во рву».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Проводили  игры- эксперименты с водой.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в  группе дети обнаружили букву «В»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9512" y="2071678"/>
            <a:ext cx="517830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культурно-гигиенических навыков у детей старшего дошкольного возраста.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совершенствовать представление о значимости гигиенических процедур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расширять знания о средствах гигиены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714356"/>
            <a:ext cx="56436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8337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/>
              <a:t>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  ребенка нравственное отношение к своему здоровью, которое выражается в желании и потребности быть здоровым, вести ЗОЖ. Он должен осознать, что здоровье для человека важнейшая ценность, главное условие достижения любой жизненной цели и каждый сам несет ответственность за сохранение и укрепление своего здоровья. Чтобы мотивировать его на здравоохранительное поведение, необходимо заинтересовать, создать положительные эмоции при освоении знаний,  дать почувствовать удовольствие от и методов оздоровления, использовать положительные примеры из окружающей жизни, личный пример родителей.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Vitalik\Desktop\SAM_5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953035" cy="2786082"/>
          </a:xfrm>
          <a:prstGeom prst="rect">
            <a:avLst/>
          </a:prstGeom>
          <a:noFill/>
        </p:spPr>
      </p:pic>
      <p:pic>
        <p:nvPicPr>
          <p:cNvPr id="28675" name="Picture 3" descr="C:\Users\Vitalik\Desktop\SAM_5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5308597" cy="298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214290"/>
            <a:ext cx="600079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337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шестой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Этот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был связан с полезной  и вкусной едой.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 беседа «О пользе витаминов, и для чего они нужны человеку?», прочитана книга «Книга о вкусной и  здоровой пище людоеда», « Правила приема пищи».  Проведена викторина «Ешь на здоровье», вспомнили пословицы и поговорки о хлебе, презентация о правилах поведения за столом,  лепили полезную еду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Вечером в  группе дети обнаружили букву «Е»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2786058"/>
            <a:ext cx="49292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дать детям знания о пользе витаминов для нашего организма. Познакомить с понятием «витамины группы А, В, С, D, Е» и продукты, в которых они содержатся. Закрепить знания детей о необходимости наличия витаминов в организме человека, о пользе продуктов, в которых содержатся витамины.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 продуктов питания для игры «Где ты,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», корзинки с фруктами и овощами.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7"/>
            <a:ext cx="3855372" cy="342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56992"/>
            <a:ext cx="4805200" cy="323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2672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28"/>
            <a:ext cx="42672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F:\проект здоровье\день шестой\SAM_6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518114"/>
            <a:ext cx="5072098" cy="333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italik\Desktop\2014-12-09 14.21.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5572164" cy="406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214290"/>
            <a:ext cx="86787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- ЗАКЛЮЧИТЕЛЬНЫЙ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заключительном этапе был проведёно праздничное мероприятие «Праздник витаминов для детей средней  группы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2845" y="1214422"/>
            <a:ext cx="5214973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вызвать у детей желание заботиться о своем здоровье.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Учить детей различать витаминосодержащие продукты;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объяснить детям, как витамины влияют на организм человека, об их пользе и значении витаминов для здоровья человека;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помочь детям понять, что здоровье зависит от правильного питания – еда должна быть не только вкусной, но и полезной;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внимание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мышление, воображение, активный и пассивный словарь;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5. воспитывать у детей желание заботиться о своем здоровье.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Vitalik\Desktop\SAM_6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508003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C:\Users\Vitalik\Desktop\SAM_6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680" y="1000108"/>
            <a:ext cx="333334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Vitalik\Desktop\SAM_6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12257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C:\Users\Vitalik\Desktop\SAM_6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396" y="3071810"/>
            <a:ext cx="458624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28662" y="335756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Видео фрагмент развлечения « Праздник витаминов»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2500306"/>
            <a:ext cx="2887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file"/>
              </a:rPr>
              <a:t>Игра «Вредные и полезные</a:t>
            </a:r>
          </a:p>
          <a:p>
            <a:r>
              <a:rPr lang="ru-RU" dirty="0" smtClean="0">
                <a:hlinkClick r:id="rId6" action="ppaction://hlinkfile"/>
              </a:rPr>
              <a:t> для здоровья продукты»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337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 проекта: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развивающей среды.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Обогатился опыт детей по гигиене и здоровым привычкам.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стали более активно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высказываться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том, как они заботятся о своём здоровье дома, проявлять внимание к младшим воспитанникам детского сада.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428604"/>
            <a:ext cx="515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476672"/>
            <a:ext cx="55109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1.Бабенкова Е.А. Как приучить ребенка заботиться о своем здоровье.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М.: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Вентана-Граф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Алямовская В.Г. Как воспитать здорового ребенка. – М., 1993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Кудрявцев В.Т., Егоров Б.Б. Развивающая педагогика оздоровления (дошкольный возраст): программно-методическое пособие. – М.: ЛИНКА-ПРЕСС, 2000. – 296 с.: 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4. Волошина Л.Н., Курилова Т.В. Игры с элементами спорта для детей 3–4 лет. Программа “Играйте на здоровье” и технология ее применения в ДОУ. – М.: Издательство “ГНОМ и Д”, 2004.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0"/>
            <a:ext cx="3961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 проекта: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630560"/>
            <a:ext cx="58681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337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 о проекте.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Педагогический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был разработан и апробирован в 2014 году на базе группы старшего дошкольного возраста (5-6 лет)дошкольного образовательного учреждения МБДОУ "Улыбка".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Проект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 на расширение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здоровье и здоровом образе жизни,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осмысление детьми старшего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 необходимости беречь здоровье. 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проекте учитывались особенности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психологического развития детей 5-6 лет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выражающиеся в способности к самоконтролю над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привычками, формированием привычки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здоровому образу жизни, совершенствованием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культурно-гигиенических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428868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73803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337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начальные представления о здоровом образе жизни, расширять знания о сохранении здоровья.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337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Формировать у детей осознанное отношение к сохранению и укреплению своего здоровья.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Обеспечить всестороннее и гармоничное развитие физического, психического и социального здоровья у детей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Овладение навыками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 оздоровления.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852936"/>
            <a:ext cx="3923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337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Осознание детьми понятия «здоровье»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влияние образа жизни на состояние здоровья.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Повышение уровня физического,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психического и социального здоровья детей.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Осознанное отношение детей и их родителей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состоянию здоровья как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основному фактору успеха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последующих этапах жизни.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68" y="692696"/>
            <a:ext cx="45720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среди родителей «Здоровый малыш!».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Выявление отношения семьи к ЗОЖ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Выявление уровня знаний детей о правилах гигиены и значимости их для сохранения и укрепления здоровья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Подбор методической и художественной литературы по ЗОЖ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Подготовка и подбор материалов для изготовления картотек по разделам: «Упражнения для глаз» «Подвижные игры для детей старшего возраста» «Физкультминутки» «Игры по здоровью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5. Подбор дидактических игр и серии картин на тему: «Чувства, Эмоции» с целью понимание детьми связи между физическим и эмоциональным здоровьем.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0"/>
            <a:ext cx="5529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337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err="1" smtClean="0">
                <a:solidFill>
                  <a:srgbClr val="8337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этап-подготовительный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alik\Desktop\12355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071702" cy="2935194"/>
          </a:xfrm>
          <a:prstGeom prst="rect">
            <a:avLst/>
          </a:prstGeom>
          <a:noFill/>
        </p:spPr>
      </p:pic>
      <p:pic>
        <p:nvPicPr>
          <p:cNvPr id="1027" name="Picture 3" descr="C:\Users\Vitalik\Desktop\2014-12-09 14.21.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052736"/>
            <a:ext cx="3071834" cy="2709019"/>
          </a:xfrm>
          <a:prstGeom prst="rect">
            <a:avLst/>
          </a:prstGeom>
          <a:noFill/>
        </p:spPr>
      </p:pic>
      <p:pic>
        <p:nvPicPr>
          <p:cNvPr id="1028" name="Picture 4" descr="C:\Users\Vitalik\Desktop\2014-12-09 14.21.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96752"/>
            <a:ext cx="2663115" cy="3384376"/>
          </a:xfrm>
          <a:prstGeom prst="rect">
            <a:avLst/>
          </a:prstGeom>
          <a:noFill/>
        </p:spPr>
      </p:pic>
      <p:pic>
        <p:nvPicPr>
          <p:cNvPr id="1029" name="Picture 5" descr="C:\Users\Vitalik\Desktop\2014-12-09 14.22.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861048"/>
            <a:ext cx="3534747" cy="28077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99069" y="332656"/>
            <a:ext cx="5027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83371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материалы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61543"/>
            <a:ext cx="585788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– ОСНОВНОЙ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337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первый: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Задача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состояла в том, чтобы подготовить материалы различных видов деятельности работы с детьми, которые отражали букву «З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Так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 день в     группе  был проведён комплекс утренней гимнастики «Заячья зарядка».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 Здоровые зубы», «Как растут зубы», «Как правильно чистить зубы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соревнования «Кто быстрее задует мячик в ворота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чтение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сказок   «про больные зубки», «Золотой гусь», «Золушка», загадывание загадок,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подвижная игра «Затейники», дидактическая игра </a:t>
            </a: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«Закончи предложения»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«Повтори, не ошибись»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в  группе появилась буква «З».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alik\Desktop\SAM_5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46103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Vitalik\Desktop\SAM_5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5381664" cy="3027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talik\Desktop\SAM_5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4143404" cy="302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4214440" cy="289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501</Words>
  <Application>Microsoft Office PowerPoint</Application>
  <PresentationFormat>Экран (4:3)</PresentationFormat>
  <Paragraphs>101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Проект : «Мы за здоровый образ жизни.»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: «Мы за здоровый образ жизни.»</dc:title>
  <dc:creator>Vitalik</dc:creator>
  <cp:lastModifiedBy>Улыбка</cp:lastModifiedBy>
  <cp:revision>52</cp:revision>
  <dcterms:created xsi:type="dcterms:W3CDTF">2014-12-08T07:44:11Z</dcterms:created>
  <dcterms:modified xsi:type="dcterms:W3CDTF">2015-10-22T08:59:00Z</dcterms:modified>
</cp:coreProperties>
</file>