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7" r:id="rId11"/>
    <p:sldId id="269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56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03.10.20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128" y="2132856"/>
            <a:ext cx="9122752" cy="1500187"/>
          </a:xfrm>
        </p:spPr>
        <p:txBody>
          <a:bodyPr>
            <a:noAutofit/>
          </a:bodyPr>
          <a:lstStyle/>
          <a:p>
            <a:pPr algn="ctr"/>
            <a:r>
              <a:rPr lang="ru-RU" dirty="0"/>
              <a:t>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С. Выготский и его вклад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дефектологию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248" y="0"/>
            <a:ext cx="91376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МИНОБРНАУКИ  РОССИИ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Федеральное государственное образовательное учреждение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высшего образования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«Волгоградский государственный социально-педагогический университет»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Факультет дошкольного и начального образования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теории и методики начального образования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097" y="4599635"/>
            <a:ext cx="91520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Исполнитель: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Бородина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Григорьева К.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(студентка гр. Д-ПБ-31).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Руководитель: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Любимова Е.С.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0909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23927"/>
            <a:ext cx="88569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означает термин «дефектология»?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Дефектология (от лат.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defectus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недостаток и греч.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λόγος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учение, наука) – это наука, изучающая психофизиологические особенности развития аномальных детей, закономерности их обучения и развития. Предметом изучения этой науки являются дети с умственными и физическими недостатками и проблемы их обучения и воспитания.</a:t>
            </a:r>
          </a:p>
        </p:txBody>
      </p:sp>
      <p:pic>
        <p:nvPicPr>
          <p:cNvPr id="1026" name="Picture 2" descr="Книга: &quot;Психология развития человека&quot; - Лев Выготский. Купить книгу, читать  рецензии | ISBN 5-699-13728-9 | Лабирин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975" y="2062918"/>
            <a:ext cx="2945513" cy="460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Выготский Лев Семёнович. Биография / Прошлое в лицах / Музей Института  коррекционной педагоги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0" y="2111111"/>
            <a:ext cx="3229712" cy="4558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7323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деятельности и в творчестве Льва Семеновича проблемы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дефектологии занимали значительное место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Весь московский период жизни, все десять лет Лев Семенович параллельно с психологическими исследованиями вел теоретическую и экспериментальную работу в области дефектологии.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Презентация по истории специальной педагогики на тему &quot;Вклад Л.С. Выготского  в становление системного и социокультурного подходов в специальной  педагогике&quot;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44824"/>
            <a:ext cx="5975648" cy="448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4143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97346"/>
            <a:ext cx="87849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переездом в Москву его привлекает особая сфера практики – работа с детьми, страдающими различными умственными и физическими дефектами. Л.С. Выготский организует лабораторию по психологии аномального детства в Москве, восприемником которой в 1929г. стал Экспериментально-дефектологический институт. Одна из проблем, которой он тогда занимался, была проблема закономерностей развития нормальных и аномальных детей.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Л.С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Выготский ставил много экспериментов и пришёл к выводу, что социальные условия играют важнейшую роль в формировании ребенка. Учение Л.С. Выготского создало основу для развития отечественной дефектологии.  Нет ни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одного направления в современной дефектологии,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которое не базировалось бы на фундаментальных экспериментальных и теоретических исследованиях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Л.С.Выготского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680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 из проблем, которой он тогда занимался, была проблема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закономерностей развития нормальных и аномальных детей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До Выготского в дефектологии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преобладал биологизаторский подход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т.е. ученые считали, что развитие аномального ребенка полностью определяется его природным дефектом. Л.С. Выготский ставил много экспериментов и пришёл к выводу,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социальные условия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играют важнейшую роль в формировании ребенка. Л.С. Выготский рассматривал дефект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"социальный вывих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вызванный изменением отношений ребенка со средой,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приводит к нарушению социальных сторон поведения.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Детский логопед в Волгограде. Краснооктябрьский район. Опыт работы более 15  ле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1" y="3212976"/>
            <a:ext cx="5400600" cy="3495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🕮 Основы дефектологии. Выготский Л. С. Читать онлайн, Скачать - Bookap.inf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95540"/>
            <a:ext cx="2232248" cy="353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392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129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Л.С.Выготский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выдвинул идею о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первичной и вторичной природе дефекта.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Он считал необходимым строго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различать первичные и вторичные отклонения,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которые ведут к задержке развития аномального ребенка. 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Первичные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обусловлены органическим поражением мозга или функциональной незрелостью его структур.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вторичные дефекты– продукт того особого положения, которое ребенок занимает в социальном обществе вследствие своего патологического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5 основных педагогических проблем дефектологии. Кем можно работать после  онлайн курсов? - читать статью онлайн на АНО ВО «МИСАО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833" y="2978954"/>
            <a:ext cx="5532842" cy="369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Дефектология 2018, №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39012"/>
            <a:ext cx="2592288" cy="4030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583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Выготский говорил, что корни первичных дефектов связаны с органическим нарушением ЦНС, и эти нарушения очень трудно ослабить. Вторичные дефекты, формируются в процессе жизни аномального ребенка в социуме, они могут быть предотвращены и откорректированы. Педагогические усилия должны быть направлены на предупреждение появления вторичных дефектов и устранение ранее возникших.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Дефектология. Что такое &quot;Дефектология&quot;? Понятие и определение термина &quot; Дефектология&quot; – Глоссарий | Онлайн журнал Psycholog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27632"/>
            <a:ext cx="647700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Вклад Л.С. Выготского в развитие учения о психологическом диагнозе.  Контрольная работа ⋆ Michael Tito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1" y="4253104"/>
            <a:ext cx="3281321" cy="243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Вклад Л.С. Выготского в разработку методологических основ дефектологии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1" y="4318382"/>
            <a:ext cx="3476113" cy="237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568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Л.С.Выготский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этому поводу: “Основной факт, с которым мы встречаемся в развитии, осложненным дефектом, есть двойственная роль органического недостатка в процессе этого развития и формирования личности ребенка. С одной стороны, дефект есть минус, ограничение, слабость, умаление развития; с другой стороны – именно потому, что он создает трудности, он стимулирует повышенное, усиленное движение вперед.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Поэтому, центральное положение современной дефектологии: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всякий дефект создает стимул для выработки компенсации.”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Зарегистрироваться Войти 12+ ﻿ Библиотека (8342) 33–93–05 Мордовский  государственный педагогический институт имени М.Е. Евсевьева О библиотеке  Виртуальная выставка Читателям Ресурсы библиотеки Новости Виртуальная  выставка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9820" y="2710208"/>
            <a:ext cx="2731744" cy="4147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Л.С.Выготский и дефектология | Логопедия для всех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06" y="3212976"/>
            <a:ext cx="5784215" cy="288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6272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92899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последующие годы Лев Семенович углубил и конкретизировал теорию компенсации. Необычайно важным для совершенствования теории компенсации и проблемы обучения аномальных детей было выдвинутое Л.С. Выготским положение о создании обходных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путей развития патологически развивающегося ребенка. Л.С.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Выготский счита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вся дефектологическая педагогическая практика состоит из создания обходных путей развития аномального ребенка.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Лев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Семенович утверждал, что нормальный и аномальный ребенок развиваются по одним и тем же законам. Но наряду с общими закономерностями он отмечал и своеобразие развития аномального ребенка. И как главную особенность аномальной психики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выделял расхождение биологического и культурного процессов развития.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Нормально развивающийся ребёнок растёт, созревает биологически и на каждом возрастном этапе достигает нового уровня психического развития. Аномальный ребёнок, созревая биологически, в плане психического развития отстаёт всё больше и больше.</a:t>
            </a:r>
          </a:p>
        </p:txBody>
      </p:sp>
    </p:spTree>
    <p:extLst>
      <p:ext uri="{BB962C8B-B14F-4D97-AF65-F5344CB8AC3E}">
        <p14:creationId xmlns:p14="http://schemas.microsoft.com/office/powerpoint/2010/main" val="1969867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Во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времена Выготского суть коррекционной работы специальных школ, сводилось к тренировке процессов памяти, внимания, наблюдательности, органов чувств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Л.С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Выготский считал, что такие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очень полезны, и они не являются самоцелью одним из первых обратил внимание на тягостный характер этих тренировок. Он выступал такой принцип коррекционно-воспитательной работы, при котором исправление недостатков познавательной деятельности аномальных детей являлось бы частью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общей воспитательной работы,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растворялось бы во всем процессе обучения и воспитания, осуществлялось в ходе игровой, учебной и трудовой деятельности.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📌 Психология искусства ИЗДАТЕЛЬСТВО`АСТ` 🎓 Лев Семенович Выготский 🪐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356992"/>
            <a:ext cx="2185837" cy="3419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Вадим Петрович Глухов, Дефектология. Специальная педагогика и специальная  психология. Курс лекций – читать онлайн полностью – ЛитРес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356992"/>
            <a:ext cx="2321784" cy="3315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Выготский Лев Семенович электронные книги, биография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488" y="3356991"/>
            <a:ext cx="2286728" cy="326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49516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5008" y="188640"/>
            <a:ext cx="8928992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Смысл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педагогического воздействия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Л.С.Выготский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видел в содействии развитию личности. Л.С. Выготский говорил, что каждый аномальный ребенок имеет резерв здоровых задатков, которые в определенных условиях открывают большие возможности для развития личности. Необходимо определить их уровень и создать благоприятные условия. Тогда аномальные дети могут развиваться в новом качественном скачке.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Таким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образом,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Л.С.Выготский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заложил теоретическую базу дефектологии, её научные основы, которые актуальны до сих пор. Обобщая вышесказанное, можно сделать следующие выводы: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1)Л.С. Выготский организовал лабораторию по психологии аномального детства в Москве, восприемником которой в 1929г. стал Экспериментально-дефектологический институт (ЭДИ).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Учение Л.С. Выготского создало основу для развития отечественной дефектологии.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3)Л. С. Выготский выделил два дефекта: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первичный и вторичный.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4)Л. С. Выготский разработал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Теорию компенсации».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Л.С. Выготский говорил, что каждый аномальный ребенок имеет резерв здоровых задатков, которые в определенных условиях открывают большие возможности для развития личности.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6) Чтобы достичь успехов в развитии аномальных детей, нужен интегрированный подход, сочетающий обучение и воспитание.</a:t>
            </a:r>
          </a:p>
        </p:txBody>
      </p:sp>
    </p:spTree>
    <p:extLst>
      <p:ext uri="{BB962C8B-B14F-4D97-AF65-F5344CB8AC3E}">
        <p14:creationId xmlns:p14="http://schemas.microsoft.com/office/powerpoint/2010/main" val="42837210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Такие известные дефектологи, как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Э.С.Бейн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Т.А.Власова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Р.Е. Левина, Н.Г. Морозова, Ж.И.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которым посчастливилось работать со Львом Семеновичем, так оценивают его вклад в развитие теории и практики: “Его труды служили научной основой построения специальных школ и теоретическим обоснованием принципов и методов изучения диагностики аномальных  детей.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Л.С.Выготский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оставил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наследство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непреходящего научного значения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вошедшее в сокровищницу отечественной и мировой психологии, дефектологии, психоневрологии и других смежных наук”.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Главная - Дефектолог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554" y="2743185"/>
            <a:ext cx="5481934" cy="324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Первый шаг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21" y="3857090"/>
            <a:ext cx="3878223" cy="290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6897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641</Words>
  <Application>Microsoft Office PowerPoint</Application>
  <PresentationFormat>Экран 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Выполнила студентка группы  Д-ПБ-31  Огар Ангелина</dc:title>
  <dc:creator>Дом</dc:creator>
  <cp:lastModifiedBy>user</cp:lastModifiedBy>
  <cp:revision>21</cp:revision>
  <dcterms:created xsi:type="dcterms:W3CDTF">2020-05-19T11:45:39Z</dcterms:created>
  <dcterms:modified xsi:type="dcterms:W3CDTF">2020-10-03T16:59:26Z</dcterms:modified>
</cp:coreProperties>
</file>