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74" r:id="rId5"/>
    <p:sldId id="260" r:id="rId6"/>
    <p:sldId id="264" r:id="rId7"/>
    <p:sldId id="261" r:id="rId8"/>
    <p:sldId id="263" r:id="rId9"/>
    <p:sldId id="266" r:id="rId10"/>
    <p:sldId id="267" r:id="rId11"/>
    <p:sldId id="278" r:id="rId12"/>
    <p:sldId id="262" r:id="rId13"/>
    <p:sldId id="268" r:id="rId14"/>
    <p:sldId id="259" r:id="rId15"/>
    <p:sldId id="283" r:id="rId16"/>
    <p:sldId id="273" r:id="rId17"/>
    <p:sldId id="265" r:id="rId18"/>
    <p:sldId id="269" r:id="rId19"/>
    <p:sldId id="270" r:id="rId20"/>
    <p:sldId id="272" r:id="rId21"/>
    <p:sldId id="279" r:id="rId22"/>
    <p:sldId id="280" r:id="rId23"/>
    <p:sldId id="281" r:id="rId24"/>
    <p:sldId id="277" r:id="rId25"/>
    <p:sldId id="271" r:id="rId26"/>
    <p:sldId id="275" r:id="rId27"/>
    <p:sldId id="282" r:id="rId28"/>
    <p:sldId id="276" r:id="rId29"/>
    <p:sldId id="284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29"/>
    <a:srgbClr val="CAC3A2"/>
    <a:srgbClr val="FBF6D1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20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F583A7B-9828-47C0-8E9A-7526EADA1FA6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988590C-62F2-4CEF-9B96-DF48D600C7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372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CD57E43-4465-4878-B1E7-6D2BB555A18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16B14-6D74-4286-A3FC-0F1C3730D755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DBA17-D2B0-4EB0-9F8B-A9CA2D6CA6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719067"/>
      </p:ext>
    </p:extLst>
  </p:cSld>
  <p:clrMapOvr>
    <a:masterClrMapping/>
  </p:clrMapOvr>
  <p:transition spd="slow"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6A2B5-625F-4272-B6A5-BDBF4A3D8E64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3F13C-846D-4468-9C1A-66751497B4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753399"/>
      </p:ext>
    </p:extLst>
  </p:cSld>
  <p:clrMapOvr>
    <a:masterClrMapping/>
  </p:clrMapOvr>
  <p:transition spd="slow"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80334-E128-44D2-B9DA-1E14FE05B6FC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7C8DC-D39F-4A3A-AF9F-5DCD32E89A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142408"/>
      </p:ext>
    </p:extLst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E6309-CC1F-49B4-B415-4064C5E038C0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7CDE0-284F-49F7-8146-23EB60E9F4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049516"/>
      </p:ext>
    </p:extLst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2866E-3682-45F9-92B6-00477111FF77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0A025-B93D-40D2-A01B-2B57E07504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253194"/>
      </p:ext>
    </p:extLst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AC51B-B990-4267-8A0E-99B7C187A57F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DB18A-0A8E-451F-A7B5-F7090D5446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729330"/>
      </p:ext>
    </p:extLst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8DD32-151D-49C3-9C97-3A506E7BD966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9CB7F-CC3D-447E-B75B-13B4A100A3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3577133"/>
      </p:ext>
    </p:extLst>
  </p:cSld>
  <p:clrMapOvr>
    <a:masterClrMapping/>
  </p:clrMapOvr>
  <p:transition spd="slow"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E49BE-BB5B-4C5F-A8FE-2071A7124658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FFBB7-0472-4D63-AA99-E6256AA2E6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717707"/>
      </p:ext>
    </p:extLst>
  </p:cSld>
  <p:clrMapOvr>
    <a:masterClrMapping/>
  </p:clrMapOvr>
  <p:transition spd="slow"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33034-C2D7-4E7D-B6FF-D4A9E11E051A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75AB6-3F11-4C6C-B839-63C3B4039B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887216"/>
      </p:ext>
    </p:extLst>
  </p:cSld>
  <p:clrMapOvr>
    <a:masterClrMapping/>
  </p:clrMapOvr>
  <p:transition spd="slow"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14AC7-87FB-4C2C-8F2F-0335CAB8AEF0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01F0A-CB6D-4DBE-A849-261F27141B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063141"/>
      </p:ext>
    </p:extLst>
  </p:cSld>
  <p:clrMapOvr>
    <a:masterClrMapping/>
  </p:clrMapOvr>
  <p:transition spd="slow"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CE9C7-72EE-4340-BF43-8B8EBF98E49A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07DC3-DA3E-4FC3-93B0-F11CFA60B3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347460"/>
      </p:ext>
    </p:extLst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A11BCDD-0082-4C7E-AC1D-0FA9E99E1EBB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3D5928A-6B57-4FB0-828D-F08FF58713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&#1057;&#1074;&#1077;&#1090;&#1072;\Desktop\&#1087;&#1088;&#1072;&#1082;&#1090;&#1080;&#1082;&#1072;\OST%20-%20&#1044;&#1078;&#1091;&#1084;&#1072;&#1085;&#1076;&#1078;&#1080;.mp3" TargetMode="External"/><Relationship Id="rId5" Type="http://schemas.openxmlformats.org/officeDocument/2006/relationships/image" Target="../media/image2.png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3.xml"/><Relationship Id="rId13" Type="http://schemas.openxmlformats.org/officeDocument/2006/relationships/slide" Target="slide3.xml"/><Relationship Id="rId18" Type="http://schemas.openxmlformats.org/officeDocument/2006/relationships/slide" Target="slide14.xml"/><Relationship Id="rId26" Type="http://schemas.openxmlformats.org/officeDocument/2006/relationships/slide" Target="slide7.xml"/><Relationship Id="rId3" Type="http://schemas.openxmlformats.org/officeDocument/2006/relationships/slide" Target="slide28.xml"/><Relationship Id="rId21" Type="http://schemas.openxmlformats.org/officeDocument/2006/relationships/slide" Target="slide11.xml"/><Relationship Id="rId7" Type="http://schemas.openxmlformats.org/officeDocument/2006/relationships/slide" Target="slide24.xml"/><Relationship Id="rId12" Type="http://schemas.openxmlformats.org/officeDocument/2006/relationships/slide" Target="slide19.xml"/><Relationship Id="rId17" Type="http://schemas.openxmlformats.org/officeDocument/2006/relationships/slide" Target="slide15.xml"/><Relationship Id="rId25" Type="http://schemas.openxmlformats.org/officeDocument/2006/relationships/slide" Target="slide8.xml"/><Relationship Id="rId2" Type="http://schemas.openxmlformats.org/officeDocument/2006/relationships/notesSlide" Target="../notesSlides/notesSlide1.xml"/><Relationship Id="rId16" Type="http://schemas.openxmlformats.org/officeDocument/2006/relationships/slide" Target="slide16.xml"/><Relationship Id="rId20" Type="http://schemas.openxmlformats.org/officeDocument/2006/relationships/slide" Target="slide12.xml"/><Relationship Id="rId29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25.xml"/><Relationship Id="rId11" Type="http://schemas.openxmlformats.org/officeDocument/2006/relationships/slide" Target="slide20.xml"/><Relationship Id="rId24" Type="http://schemas.openxmlformats.org/officeDocument/2006/relationships/slide" Target="slide9.xml"/><Relationship Id="rId5" Type="http://schemas.openxmlformats.org/officeDocument/2006/relationships/slide" Target="slide26.xml"/><Relationship Id="rId15" Type="http://schemas.openxmlformats.org/officeDocument/2006/relationships/slide" Target="slide17.xml"/><Relationship Id="rId23" Type="http://schemas.openxmlformats.org/officeDocument/2006/relationships/slide" Target="slide4.xml"/><Relationship Id="rId28" Type="http://schemas.openxmlformats.org/officeDocument/2006/relationships/slide" Target="slide5.xml"/><Relationship Id="rId10" Type="http://schemas.openxmlformats.org/officeDocument/2006/relationships/slide" Target="slide21.xml"/><Relationship Id="rId19" Type="http://schemas.openxmlformats.org/officeDocument/2006/relationships/slide" Target="slide13.xml"/><Relationship Id="rId4" Type="http://schemas.openxmlformats.org/officeDocument/2006/relationships/slide" Target="slide27.xml"/><Relationship Id="rId9" Type="http://schemas.openxmlformats.org/officeDocument/2006/relationships/slide" Target="slide22.xml"/><Relationship Id="rId14" Type="http://schemas.openxmlformats.org/officeDocument/2006/relationships/slide" Target="slide18.xml"/><Relationship Id="rId22" Type="http://schemas.openxmlformats.org/officeDocument/2006/relationships/slide" Target="slide10.xml"/><Relationship Id="rId27" Type="http://schemas.openxmlformats.org/officeDocument/2006/relationships/slide" Target="slide6.xml"/><Relationship Id="rId30" Type="http://schemas.openxmlformats.org/officeDocument/2006/relationships/slide" Target="slide2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313" y="-28575"/>
            <a:ext cx="10123488" cy="698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8316913" y="6200775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3" name="OST - Джуманджи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839200" y="116632"/>
            <a:ext cx="609600" cy="609600"/>
          </a:xfrm>
          <a:prstGeom prst="rect">
            <a:avLst/>
          </a:prstGeom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numSld="999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75" y="0"/>
            <a:ext cx="9140825" cy="6858000"/>
          </a:xfr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195513" y="2670175"/>
            <a:ext cx="46878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400">
                <a:solidFill>
                  <a:srgbClr val="FFFF00"/>
                </a:solidFill>
              </a:rPr>
              <a:t>За единицу измерения</a:t>
            </a:r>
          </a:p>
          <a:p>
            <a:r>
              <a:rPr lang="ru-RU" sz="2400">
                <a:solidFill>
                  <a:srgbClr val="FFFF00"/>
                </a:solidFill>
              </a:rPr>
              <a:t> количества информации принят…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563938" y="2979738"/>
            <a:ext cx="15541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>
                <a:solidFill>
                  <a:schemeClr val="bg1"/>
                </a:solidFill>
              </a:rPr>
              <a:t>1 байт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7956550" y="61023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8510588" y="61023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Прямоугольник 1"/>
          <p:cNvSpPr/>
          <p:nvPr/>
        </p:nvSpPr>
        <p:spPr>
          <a:xfrm>
            <a:off x="2286000" y="2924175"/>
            <a:ext cx="4572000" cy="461963"/>
          </a:xfrm>
          <a:prstGeom prst="rect">
            <a:avLst/>
          </a:prstGeom>
        </p:spPr>
        <p:txBody>
          <a:bodyPr>
            <a:spAutoFit/>
            <a:scene3d>
              <a:camera prst="obliqueTopRight"/>
              <a:lightRig rig="threePt" dir="t"/>
            </a:scene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12292" name="Прямоугольник 4"/>
          <p:cNvSpPr>
            <a:spLocks noChangeArrowheads="1"/>
          </p:cNvSpPr>
          <p:nvPr/>
        </p:nvSpPr>
        <p:spPr bwMode="auto">
          <a:xfrm>
            <a:off x="2289175" y="2905125"/>
            <a:ext cx="4572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>
                <a:solidFill>
                  <a:srgbClr val="FFFF00"/>
                </a:solidFill>
              </a:rPr>
              <a:t>Что происходит после нажатия комбинации клавиш Сtrl+Р?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635375" y="2870200"/>
            <a:ext cx="163195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>
                <a:solidFill>
                  <a:schemeClr val="bg1"/>
                </a:solidFill>
              </a:rPr>
              <a:t>печать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7956550" y="61023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8510588" y="61023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Овал 4"/>
          <p:cNvSpPr/>
          <p:nvPr/>
        </p:nvSpPr>
        <p:spPr>
          <a:xfrm>
            <a:off x="1979613" y="730250"/>
            <a:ext cx="4968875" cy="50403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FFFF00"/>
                </a:solidFill>
              </a:rPr>
              <a:t>По способу восприятия человеком различают следующие виды </a:t>
            </a:r>
            <a:r>
              <a:rPr lang="ru-RU" sz="2400" dirty="0">
                <a:solidFill>
                  <a:srgbClr val="FFFF00"/>
                </a:solidFill>
              </a:rPr>
              <a:t>информации…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485188" y="6118225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7956550" y="6118225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622550" y="1895475"/>
            <a:ext cx="3683000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>
                <a:solidFill>
                  <a:schemeClr val="bg1"/>
                </a:solidFill>
              </a:rPr>
              <a:t>визуальную, аудиальную, тактильную, обонятельную, вкусовую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4288" y="0"/>
            <a:ext cx="9144001" cy="6858000"/>
          </a:xfrm>
        </p:spPr>
      </p:pic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268538" y="2778125"/>
            <a:ext cx="4730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FF00"/>
                </a:solidFill>
              </a:rPr>
              <a:t>MS Power Point</a:t>
            </a:r>
            <a:r>
              <a:rPr lang="ru-RU" sz="2400">
                <a:solidFill>
                  <a:srgbClr val="FFFF00"/>
                </a:solidFill>
              </a:rPr>
              <a:t> используется для…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646363" y="2133600"/>
            <a:ext cx="3973512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>
                <a:solidFill>
                  <a:schemeClr val="bg1"/>
                </a:solidFill>
              </a:rPr>
              <a:t>создания слайда </a:t>
            </a:r>
          </a:p>
          <a:p>
            <a:r>
              <a:rPr lang="ru-RU" sz="4000">
                <a:solidFill>
                  <a:schemeClr val="bg1"/>
                </a:solidFill>
              </a:rPr>
              <a:t>электронной </a:t>
            </a:r>
          </a:p>
          <a:p>
            <a:r>
              <a:rPr lang="ru-RU" sz="4000">
                <a:solidFill>
                  <a:schemeClr val="bg1"/>
                </a:solidFill>
              </a:rPr>
              <a:t>презентации</a:t>
            </a:r>
          </a:p>
        </p:txBody>
      </p:sp>
      <p:sp>
        <p:nvSpPr>
          <p:cNvPr id="10" name="Стрелка вправо 9"/>
          <p:cNvSpPr/>
          <p:nvPr/>
        </p:nvSpPr>
        <p:spPr>
          <a:xfrm>
            <a:off x="7956550" y="61023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Управляющая кнопка: домой 10">
            <a:hlinkClick r:id="rId3" action="ppaction://hlinksldjump" highlightClick="1"/>
          </p:cNvPr>
          <p:cNvSpPr/>
          <p:nvPr/>
        </p:nvSpPr>
        <p:spPr>
          <a:xfrm>
            <a:off x="8510588" y="61023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Овал 4"/>
          <p:cNvSpPr/>
          <p:nvPr/>
        </p:nvSpPr>
        <p:spPr>
          <a:xfrm>
            <a:off x="1908175" y="765175"/>
            <a:ext cx="5040313" cy="50403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FFFF00"/>
                </a:solidFill>
              </a:rPr>
              <a:t>После отключения питания компьютера сохраняется информация, </a:t>
            </a:r>
            <a:r>
              <a:rPr lang="ru-RU" sz="2400" dirty="0">
                <a:solidFill>
                  <a:srgbClr val="FFFF00"/>
                </a:solidFill>
              </a:rPr>
              <a:t>находящаяся….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7" name="Управляющая кнопка: домой 6">
            <a:hlinkClick r:id="rId3" action="ppaction://hlinksldjump" highlightClick="1"/>
          </p:cNvPr>
          <p:cNvSpPr/>
          <p:nvPr/>
        </p:nvSpPr>
        <p:spPr>
          <a:xfrm>
            <a:off x="8388350" y="61658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7740650" y="61658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927225" y="2906713"/>
            <a:ext cx="50911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>
                <a:solidFill>
                  <a:schemeClr val="bg1"/>
                </a:solidFill>
              </a:rPr>
              <a:t>в оперативной памяти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2627313" y="2565400"/>
            <a:ext cx="457200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>
                <a:solidFill>
                  <a:srgbClr val="FFFF29"/>
                </a:solidFill>
              </a:rPr>
              <a:t>Это устройство ввода используется в портативных компьютерах вместо манипулятора (мыши) 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484438" y="2697163"/>
            <a:ext cx="41576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>
                <a:solidFill>
                  <a:schemeClr val="bg1"/>
                </a:solidFill>
              </a:rPr>
              <a:t>Сенсорная панель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7956550" y="61023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510588" y="61023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701925" y="2492375"/>
            <a:ext cx="4572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>
                <a:solidFill>
                  <a:srgbClr val="FFFF00"/>
                </a:solidFill>
              </a:rPr>
              <a:t>Какое из устройств предназначено для ввода информации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59832" y="2739117"/>
            <a:ext cx="2640595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bliqueTopRight"/>
              <a:lightRig rig="threePt" dir="t"/>
            </a:scene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bg1"/>
                </a:solidFill>
                <a:latin typeface="+mn-lt"/>
                <a:cs typeface="+mn-cs"/>
              </a:rPr>
              <a:t>клавиатура</a:t>
            </a:r>
            <a:endParaRPr lang="ru-RU" sz="40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7956550" y="61023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8510588" y="61023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88" y="-19050"/>
            <a:ext cx="9142412" cy="6877050"/>
          </a:xfrm>
        </p:spPr>
      </p:pic>
      <p:sp>
        <p:nvSpPr>
          <p:cNvPr id="5" name="Овал 4"/>
          <p:cNvSpPr/>
          <p:nvPr/>
        </p:nvSpPr>
        <p:spPr>
          <a:xfrm>
            <a:off x="1908175" y="692150"/>
            <a:ext cx="4967288" cy="511333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FFFF00"/>
                </a:solidFill>
              </a:rPr>
              <a:t>Принтеры </a:t>
            </a:r>
            <a:r>
              <a:rPr lang="ru-RU" sz="2400" dirty="0">
                <a:solidFill>
                  <a:srgbClr val="FFFF00"/>
                </a:solidFill>
              </a:rPr>
              <a:t>бывают..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7956550" y="61023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Управляющая кнопка: домой 6">
            <a:hlinkClick r:id="rId3" action="ppaction://hlinksldjump" highlightClick="1"/>
          </p:cNvPr>
          <p:cNvSpPr/>
          <p:nvPr/>
        </p:nvSpPr>
        <p:spPr>
          <a:xfrm>
            <a:off x="8510588" y="61023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954338" y="2279650"/>
            <a:ext cx="2874962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>
                <a:solidFill>
                  <a:schemeClr val="bg1"/>
                </a:solidFill>
              </a:rPr>
              <a:t>матричные, </a:t>
            </a:r>
          </a:p>
          <a:p>
            <a:r>
              <a:rPr lang="ru-RU" sz="4000">
                <a:solidFill>
                  <a:schemeClr val="bg1"/>
                </a:solidFill>
              </a:rPr>
              <a:t>лазерные,</a:t>
            </a:r>
          </a:p>
          <a:p>
            <a:r>
              <a:rPr lang="ru-RU" sz="4000">
                <a:solidFill>
                  <a:schemeClr val="bg1"/>
                </a:solidFill>
              </a:rPr>
              <a:t> струйные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88" y="0"/>
            <a:ext cx="9142412" cy="6858000"/>
          </a:xfrm>
        </p:spPr>
      </p:pic>
      <p:sp>
        <p:nvSpPr>
          <p:cNvPr id="19459" name="TextBox 5"/>
          <p:cNvSpPr txBox="1">
            <a:spLocks noChangeArrowheads="1"/>
          </p:cNvSpPr>
          <p:nvPr/>
        </p:nvSpPr>
        <p:spPr bwMode="auto">
          <a:xfrm>
            <a:off x="3492500" y="3287713"/>
            <a:ext cx="1841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400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339975" y="2687638"/>
            <a:ext cx="4572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>
                <a:solidFill>
                  <a:srgbClr val="FFFF00"/>
                </a:solidFill>
              </a:rPr>
              <a:t>Наименьшая единица измерения количества информации называется…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779838" y="2933700"/>
            <a:ext cx="9366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>
                <a:solidFill>
                  <a:schemeClr val="bg1"/>
                </a:solidFill>
              </a:rPr>
              <a:t>Бит</a:t>
            </a:r>
          </a:p>
        </p:txBody>
      </p:sp>
      <p:sp>
        <p:nvSpPr>
          <p:cNvPr id="9" name="Стрелка вправо 8"/>
          <p:cNvSpPr/>
          <p:nvPr/>
        </p:nvSpPr>
        <p:spPr>
          <a:xfrm>
            <a:off x="7956550" y="61023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Управляющая кнопка: домой 9">
            <a:hlinkClick r:id="rId3" action="ppaction://hlinksldjump" highlightClick="1"/>
          </p:cNvPr>
          <p:cNvSpPr/>
          <p:nvPr/>
        </p:nvSpPr>
        <p:spPr>
          <a:xfrm>
            <a:off x="8510588" y="61023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319338" y="2708275"/>
            <a:ext cx="4572000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>
                <a:solidFill>
                  <a:srgbClr val="FFFF00"/>
                </a:solidFill>
              </a:rPr>
              <a:t>Информацию, существенную и важную в настоящий момент, называют…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771775" y="2989263"/>
            <a:ext cx="30099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>
                <a:solidFill>
                  <a:schemeClr val="bg1"/>
                </a:solidFill>
              </a:rPr>
              <a:t>достоверной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7956550" y="61023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8510588" y="61023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Прямоугольник 95">
            <a:hlinkClick r:id="rId3" action="ppaction://hlinksldjump"/>
          </p:cNvPr>
          <p:cNvSpPr/>
          <p:nvPr/>
        </p:nvSpPr>
        <p:spPr>
          <a:xfrm>
            <a:off x="6411913" y="5141913"/>
            <a:ext cx="395287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1" name="Прямоугольник 100">
            <a:hlinkClick r:id="rId4" action="ppaction://hlinksldjump"/>
          </p:cNvPr>
          <p:cNvSpPr/>
          <p:nvPr/>
        </p:nvSpPr>
        <p:spPr>
          <a:xfrm>
            <a:off x="6410325" y="4343400"/>
            <a:ext cx="395288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6" name="Прямоугольник 105">
            <a:hlinkClick r:id="rId5" action="ppaction://hlinksldjump"/>
          </p:cNvPr>
          <p:cNvSpPr/>
          <p:nvPr/>
        </p:nvSpPr>
        <p:spPr>
          <a:xfrm>
            <a:off x="6508750" y="3424238"/>
            <a:ext cx="395288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1" name="Прямоугольник 110">
            <a:hlinkClick r:id="rId6" action="ppaction://hlinksldjump"/>
          </p:cNvPr>
          <p:cNvSpPr/>
          <p:nvPr/>
        </p:nvSpPr>
        <p:spPr>
          <a:xfrm>
            <a:off x="6530975" y="2579688"/>
            <a:ext cx="393700" cy="2746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1" name="Прямоугольник 120">
            <a:hlinkClick r:id="rId7" action="ppaction://hlinksldjump"/>
          </p:cNvPr>
          <p:cNvSpPr/>
          <p:nvPr/>
        </p:nvSpPr>
        <p:spPr>
          <a:xfrm>
            <a:off x="6450013" y="1720850"/>
            <a:ext cx="395287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6" name="Прямоугольник 125">
            <a:hlinkClick r:id="rId8" action="ppaction://hlinksldjump"/>
          </p:cNvPr>
          <p:cNvSpPr/>
          <p:nvPr/>
        </p:nvSpPr>
        <p:spPr>
          <a:xfrm>
            <a:off x="5837238" y="1341438"/>
            <a:ext cx="393700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1" name="Прямоугольник 130">
            <a:hlinkClick r:id="rId9" action="ppaction://hlinksldjump"/>
          </p:cNvPr>
          <p:cNvSpPr/>
          <p:nvPr/>
        </p:nvSpPr>
        <p:spPr>
          <a:xfrm>
            <a:off x="5332413" y="1706563"/>
            <a:ext cx="395287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6" name="Прямоугольник 135">
            <a:hlinkClick r:id="rId10" action="ppaction://hlinksldjump"/>
          </p:cNvPr>
          <p:cNvSpPr/>
          <p:nvPr/>
        </p:nvSpPr>
        <p:spPr>
          <a:xfrm>
            <a:off x="5332413" y="2303463"/>
            <a:ext cx="395287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1" name="Прямоугольник 140">
            <a:hlinkClick r:id="rId11" action="ppaction://hlinksldjump"/>
          </p:cNvPr>
          <p:cNvSpPr/>
          <p:nvPr/>
        </p:nvSpPr>
        <p:spPr>
          <a:xfrm>
            <a:off x="5430838" y="2940050"/>
            <a:ext cx="395287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6" name="Прямоугольник 145">
            <a:hlinkClick r:id="rId12" action="ppaction://hlinksldjump"/>
          </p:cNvPr>
          <p:cNvSpPr/>
          <p:nvPr/>
        </p:nvSpPr>
        <p:spPr>
          <a:xfrm>
            <a:off x="5499100" y="3540125"/>
            <a:ext cx="395288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2" name="Прямоугольник 81">
            <a:hlinkClick r:id="rId13" action="ppaction://hlinksldjump"/>
          </p:cNvPr>
          <p:cNvSpPr/>
          <p:nvPr/>
        </p:nvSpPr>
        <p:spPr>
          <a:xfrm rot="20914372">
            <a:off x="3536950" y="1554163"/>
            <a:ext cx="341313" cy="523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7" name="Прямоугольник 156">
            <a:hlinkClick r:id="rId13" action="ppaction://hlinksldjump"/>
          </p:cNvPr>
          <p:cNvSpPr/>
          <p:nvPr/>
        </p:nvSpPr>
        <p:spPr>
          <a:xfrm rot="979053">
            <a:off x="4710113" y="4752975"/>
            <a:ext cx="341312" cy="5238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1" name="Прямоугольник 150">
            <a:hlinkClick r:id="rId14" action="ppaction://hlinksldjump"/>
          </p:cNvPr>
          <p:cNvSpPr/>
          <p:nvPr/>
        </p:nvSpPr>
        <p:spPr>
          <a:xfrm rot="674555">
            <a:off x="5378450" y="4425950"/>
            <a:ext cx="395288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2" name="Прямоугольник 151">
            <a:hlinkClick r:id="rId13" action="ppaction://hlinksldjump"/>
          </p:cNvPr>
          <p:cNvSpPr/>
          <p:nvPr/>
        </p:nvSpPr>
        <p:spPr>
          <a:xfrm rot="602918">
            <a:off x="5383213" y="4519613"/>
            <a:ext cx="341312" cy="523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6" name="Прямоугольник 155">
            <a:hlinkClick r:id="rId15" action="ppaction://hlinksldjump"/>
          </p:cNvPr>
          <p:cNvSpPr/>
          <p:nvPr/>
        </p:nvSpPr>
        <p:spPr>
          <a:xfrm rot="1177580">
            <a:off x="4692650" y="4654550"/>
            <a:ext cx="395288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6" name="Прямоугольник 115">
            <a:hlinkClick r:id="rId16" action="ppaction://hlinksldjump"/>
          </p:cNvPr>
          <p:cNvSpPr/>
          <p:nvPr/>
        </p:nvSpPr>
        <p:spPr>
          <a:xfrm>
            <a:off x="4406900" y="3956050"/>
            <a:ext cx="395288" cy="274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Прямоугольник 35">
            <a:hlinkClick r:id="rId13" action="ppaction://hlinksldjump"/>
          </p:cNvPr>
          <p:cNvSpPr/>
          <p:nvPr/>
        </p:nvSpPr>
        <p:spPr>
          <a:xfrm rot="75286">
            <a:off x="3579813" y="3910013"/>
            <a:ext cx="341312" cy="539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1" name="Прямоугольник 90">
            <a:hlinkClick r:id="rId17" action="ppaction://hlinksldjump"/>
          </p:cNvPr>
          <p:cNvSpPr/>
          <p:nvPr/>
        </p:nvSpPr>
        <p:spPr>
          <a:xfrm>
            <a:off x="4487863" y="1901825"/>
            <a:ext cx="395287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6" name="Прямоугольник 85">
            <a:hlinkClick r:id="rId18" action="ppaction://hlinksldjump"/>
          </p:cNvPr>
          <p:cNvSpPr/>
          <p:nvPr/>
        </p:nvSpPr>
        <p:spPr>
          <a:xfrm>
            <a:off x="4179888" y="1263650"/>
            <a:ext cx="395287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1" name="Прямоугольник 80">
            <a:hlinkClick r:id="rId19" action="ppaction://hlinksldjump"/>
          </p:cNvPr>
          <p:cNvSpPr/>
          <p:nvPr/>
        </p:nvSpPr>
        <p:spPr>
          <a:xfrm>
            <a:off x="3533775" y="1460500"/>
            <a:ext cx="393700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5" name="Прямоугольник 44">
            <a:hlinkClick r:id="rId20" action="ppaction://hlinksldjump"/>
          </p:cNvPr>
          <p:cNvSpPr/>
          <p:nvPr/>
        </p:nvSpPr>
        <p:spPr>
          <a:xfrm>
            <a:off x="3425825" y="2212975"/>
            <a:ext cx="395288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" name="Прямоугольник 39">
            <a:hlinkClick r:id="rId21" action="ppaction://hlinksldjump"/>
          </p:cNvPr>
          <p:cNvSpPr/>
          <p:nvPr/>
        </p:nvSpPr>
        <p:spPr>
          <a:xfrm>
            <a:off x="3529013" y="2947988"/>
            <a:ext cx="393700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" name="Прямоугольник 34">
            <a:hlinkClick r:id="rId22" action="ppaction://hlinksldjump"/>
          </p:cNvPr>
          <p:cNvSpPr/>
          <p:nvPr/>
        </p:nvSpPr>
        <p:spPr>
          <a:xfrm rot="760914">
            <a:off x="3576638" y="3817938"/>
            <a:ext cx="395287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" name="Прямоугольник 51">
            <a:hlinkClick r:id="rId23" action="ppaction://hlinksldjump"/>
          </p:cNvPr>
          <p:cNvSpPr/>
          <p:nvPr/>
        </p:nvSpPr>
        <p:spPr>
          <a:xfrm>
            <a:off x="2565400" y="1501775"/>
            <a:ext cx="393700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9" name="Прямоугольник 48">
            <a:hlinkClick r:id="rId13" action="ppaction://hlinksldjump"/>
          </p:cNvPr>
          <p:cNvSpPr/>
          <p:nvPr/>
        </p:nvSpPr>
        <p:spPr>
          <a:xfrm>
            <a:off x="2627313" y="765175"/>
            <a:ext cx="395287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7" name="Прямоугольник 76">
            <a:hlinkClick r:id="rId13" action="ppaction://hlinksldjump"/>
          </p:cNvPr>
          <p:cNvSpPr/>
          <p:nvPr/>
        </p:nvSpPr>
        <p:spPr>
          <a:xfrm rot="20914372">
            <a:off x="3463925" y="4481513"/>
            <a:ext cx="341313" cy="523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6" name="Прямоугольник 75">
            <a:hlinkClick r:id="rId24" action="ppaction://hlinksldjump"/>
          </p:cNvPr>
          <p:cNvSpPr/>
          <p:nvPr/>
        </p:nvSpPr>
        <p:spPr>
          <a:xfrm>
            <a:off x="3413125" y="4487863"/>
            <a:ext cx="393700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1" name="Прямоугольник 70">
            <a:hlinkClick r:id="rId25" action="ppaction://hlinksldjump"/>
          </p:cNvPr>
          <p:cNvSpPr/>
          <p:nvPr/>
        </p:nvSpPr>
        <p:spPr>
          <a:xfrm rot="19495039">
            <a:off x="2828925" y="4525963"/>
            <a:ext cx="393700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1" name="Прямоугольник 50">
            <a:hlinkClick r:id="rId13" action="ppaction://hlinksldjump"/>
          </p:cNvPr>
          <p:cNvSpPr/>
          <p:nvPr/>
        </p:nvSpPr>
        <p:spPr>
          <a:xfrm rot="20914372">
            <a:off x="2609850" y="1593850"/>
            <a:ext cx="341313" cy="539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7" name="Прямоугольник 66">
            <a:hlinkClick r:id="rId26" action="ppaction://hlinksldjump"/>
          </p:cNvPr>
          <p:cNvSpPr/>
          <p:nvPr/>
        </p:nvSpPr>
        <p:spPr>
          <a:xfrm>
            <a:off x="2520950" y="3878263"/>
            <a:ext cx="393700" cy="2746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1" name="Прямоугольник 60">
            <a:hlinkClick r:id="rId27" action="ppaction://hlinksldjump"/>
          </p:cNvPr>
          <p:cNvSpPr/>
          <p:nvPr/>
        </p:nvSpPr>
        <p:spPr>
          <a:xfrm>
            <a:off x="2457450" y="2851150"/>
            <a:ext cx="395288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7" name="Прямоугольник 56">
            <a:hlinkClick r:id="rId28" action="ppaction://hlinksldjump"/>
          </p:cNvPr>
          <p:cNvSpPr/>
          <p:nvPr/>
        </p:nvSpPr>
        <p:spPr>
          <a:xfrm>
            <a:off x="2547938" y="2149475"/>
            <a:ext cx="393700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6" name="Прямоугольник 45">
            <a:hlinkClick r:id="rId13" action="ppaction://hlinksldjump"/>
          </p:cNvPr>
          <p:cNvSpPr/>
          <p:nvPr/>
        </p:nvSpPr>
        <p:spPr>
          <a:xfrm rot="20914372">
            <a:off x="2630488" y="857250"/>
            <a:ext cx="341312" cy="539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3107" name="Рисунок 4"/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275" y="-479425"/>
            <a:ext cx="9799638" cy="7350125"/>
          </a:xfrm>
          <a:prstGeom prst="rect">
            <a:avLst/>
          </a:prstGeom>
          <a:noFill/>
          <a:ln w="9525">
            <a:solidFill>
              <a:schemeClr val="tx1">
                <a:alpha val="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Прямоугольник 49">
            <a:hlinkClick r:id="rId13" action="ppaction://hlinksldjump"/>
          </p:cNvPr>
          <p:cNvSpPr/>
          <p:nvPr/>
        </p:nvSpPr>
        <p:spPr>
          <a:xfrm rot="21029276">
            <a:off x="2635250" y="790575"/>
            <a:ext cx="346075" cy="30638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 rot="20935586">
            <a:off x="2646363" y="962025"/>
            <a:ext cx="174625" cy="14446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 rot="20930267">
            <a:off x="2816225" y="939800"/>
            <a:ext cx="179388" cy="14446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3" name="Прямоугольник 52">
            <a:hlinkClick r:id="rId23" action="ppaction://hlinksldjump"/>
          </p:cNvPr>
          <p:cNvSpPr/>
          <p:nvPr/>
        </p:nvSpPr>
        <p:spPr>
          <a:xfrm rot="21029276">
            <a:off x="2606675" y="1428750"/>
            <a:ext cx="346075" cy="30638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 rot="21066987">
            <a:off x="2628900" y="1587500"/>
            <a:ext cx="207963" cy="15875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 rot="20930267">
            <a:off x="2789238" y="1560513"/>
            <a:ext cx="179387" cy="15875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8" name="Прямоугольник 57">
            <a:hlinkClick r:id="rId28" action="ppaction://hlinksldjump"/>
          </p:cNvPr>
          <p:cNvSpPr/>
          <p:nvPr/>
        </p:nvSpPr>
        <p:spPr>
          <a:xfrm>
            <a:off x="2520950" y="2135188"/>
            <a:ext cx="346075" cy="3048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2513013" y="2300288"/>
            <a:ext cx="180975" cy="14446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2698750" y="2300288"/>
            <a:ext cx="179388" cy="14446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3" name="Прямоугольник 62">
            <a:hlinkClick r:id="rId27" action="ppaction://hlinksldjump"/>
          </p:cNvPr>
          <p:cNvSpPr/>
          <p:nvPr/>
        </p:nvSpPr>
        <p:spPr>
          <a:xfrm>
            <a:off x="2462213" y="2844800"/>
            <a:ext cx="344487" cy="3048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2449513" y="3005138"/>
            <a:ext cx="179387" cy="14446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2617788" y="3011488"/>
            <a:ext cx="180975" cy="14446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8" name="Прямоугольник 67">
            <a:hlinkClick r:id="rId26" action="ppaction://hlinksldjump"/>
          </p:cNvPr>
          <p:cNvSpPr/>
          <p:nvPr/>
        </p:nvSpPr>
        <p:spPr>
          <a:xfrm rot="21029276">
            <a:off x="2519363" y="3871913"/>
            <a:ext cx="346075" cy="3063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9" name="Прямоугольник 68"/>
          <p:cNvSpPr/>
          <p:nvPr/>
        </p:nvSpPr>
        <p:spPr>
          <a:xfrm rot="20935586">
            <a:off x="2533650" y="4052888"/>
            <a:ext cx="179388" cy="14446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0" name="Прямоугольник 69"/>
          <p:cNvSpPr/>
          <p:nvPr/>
        </p:nvSpPr>
        <p:spPr>
          <a:xfrm rot="20930267">
            <a:off x="2708275" y="4021138"/>
            <a:ext cx="179388" cy="14446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3" name="Прямоугольник 72">
            <a:hlinkClick r:id="rId25" action="ppaction://hlinksldjump"/>
          </p:cNvPr>
          <p:cNvSpPr/>
          <p:nvPr/>
        </p:nvSpPr>
        <p:spPr>
          <a:xfrm rot="19429557">
            <a:off x="2835275" y="4510088"/>
            <a:ext cx="346075" cy="3048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4" name="Прямоугольник 73"/>
          <p:cNvSpPr/>
          <p:nvPr/>
        </p:nvSpPr>
        <p:spPr>
          <a:xfrm rot="19280295">
            <a:off x="2901950" y="4719638"/>
            <a:ext cx="179388" cy="14446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5" name="Прямоугольник 74"/>
          <p:cNvSpPr/>
          <p:nvPr/>
        </p:nvSpPr>
        <p:spPr>
          <a:xfrm rot="19340449">
            <a:off x="3044825" y="4613275"/>
            <a:ext cx="180975" cy="14446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8" name="Прямоугольник 77">
            <a:hlinkClick r:id="rId24" action="ppaction://hlinksldjump"/>
          </p:cNvPr>
          <p:cNvSpPr/>
          <p:nvPr/>
        </p:nvSpPr>
        <p:spPr>
          <a:xfrm rot="19994429">
            <a:off x="3436938" y="4492625"/>
            <a:ext cx="346075" cy="3048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 rot="19917391">
            <a:off x="3495675" y="4691063"/>
            <a:ext cx="168275" cy="14605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0" name="Прямоугольник 79"/>
          <p:cNvSpPr/>
          <p:nvPr/>
        </p:nvSpPr>
        <p:spPr>
          <a:xfrm rot="19837235">
            <a:off x="3633788" y="4624388"/>
            <a:ext cx="176212" cy="1397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Прямоугольник 36">
            <a:hlinkClick r:id="rId22" action="ppaction://hlinksldjump"/>
          </p:cNvPr>
          <p:cNvSpPr/>
          <p:nvPr/>
        </p:nvSpPr>
        <p:spPr>
          <a:xfrm rot="190190">
            <a:off x="3613150" y="3843338"/>
            <a:ext cx="346075" cy="3063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 rot="96500">
            <a:off x="3608388" y="4027488"/>
            <a:ext cx="174625" cy="14446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 rot="91181">
            <a:off x="3775075" y="4035425"/>
            <a:ext cx="179388" cy="1428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" name="Прямоугольник 40">
            <a:hlinkClick r:id="rId13" action="ppaction://hlinksldjump"/>
          </p:cNvPr>
          <p:cNvSpPr/>
          <p:nvPr/>
        </p:nvSpPr>
        <p:spPr>
          <a:xfrm rot="20914372">
            <a:off x="3530600" y="3041650"/>
            <a:ext cx="341313" cy="5238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2" name="Прямоугольник 41">
            <a:hlinkClick r:id="rId21" action="ppaction://hlinksldjump"/>
          </p:cNvPr>
          <p:cNvSpPr/>
          <p:nvPr/>
        </p:nvSpPr>
        <p:spPr>
          <a:xfrm rot="21029276">
            <a:off x="3536950" y="2974975"/>
            <a:ext cx="344488" cy="3048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 rot="20935586">
            <a:off x="3541713" y="3146425"/>
            <a:ext cx="179387" cy="14446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 rot="20930267">
            <a:off x="3716338" y="3124200"/>
            <a:ext cx="179387" cy="14446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6" name="Прямоугольник 55">
            <a:hlinkClick r:id="rId13" action="ppaction://hlinksldjump"/>
          </p:cNvPr>
          <p:cNvSpPr/>
          <p:nvPr/>
        </p:nvSpPr>
        <p:spPr>
          <a:xfrm rot="20914372">
            <a:off x="3429000" y="2306638"/>
            <a:ext cx="341313" cy="523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2" name="Прямоугольник 61">
            <a:hlinkClick r:id="rId20" action="ppaction://hlinksldjump"/>
          </p:cNvPr>
          <p:cNvSpPr/>
          <p:nvPr/>
        </p:nvSpPr>
        <p:spPr>
          <a:xfrm rot="21029276">
            <a:off x="3433763" y="2239963"/>
            <a:ext cx="346075" cy="3048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6" name="Прямоугольник 65"/>
          <p:cNvSpPr/>
          <p:nvPr/>
        </p:nvSpPr>
        <p:spPr>
          <a:xfrm rot="20935586">
            <a:off x="3440113" y="2411413"/>
            <a:ext cx="179387" cy="14446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2" name="Прямоугольник 71"/>
          <p:cNvSpPr/>
          <p:nvPr/>
        </p:nvSpPr>
        <p:spPr>
          <a:xfrm rot="20930267">
            <a:off x="3614738" y="2389188"/>
            <a:ext cx="179387" cy="1428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3" name="Прямоугольник 82">
            <a:hlinkClick r:id="rId19" action="ppaction://hlinksldjump"/>
          </p:cNvPr>
          <p:cNvSpPr/>
          <p:nvPr/>
        </p:nvSpPr>
        <p:spPr>
          <a:xfrm rot="2238727">
            <a:off x="3541713" y="1487488"/>
            <a:ext cx="346075" cy="3048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4" name="Прямоугольник 83"/>
          <p:cNvSpPr/>
          <p:nvPr/>
        </p:nvSpPr>
        <p:spPr>
          <a:xfrm rot="2158236">
            <a:off x="3505200" y="1581150"/>
            <a:ext cx="193675" cy="15716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5" name="Прямоугольник 84"/>
          <p:cNvSpPr/>
          <p:nvPr/>
        </p:nvSpPr>
        <p:spPr>
          <a:xfrm rot="2179597">
            <a:off x="3629025" y="1663700"/>
            <a:ext cx="195263" cy="16986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7" name="Прямоугольник 86">
            <a:hlinkClick r:id="rId13" action="ppaction://hlinksldjump"/>
          </p:cNvPr>
          <p:cNvSpPr/>
          <p:nvPr/>
        </p:nvSpPr>
        <p:spPr>
          <a:xfrm rot="20914372">
            <a:off x="4183063" y="1357313"/>
            <a:ext cx="341312" cy="523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8" name="Прямоугольник 87">
            <a:hlinkClick r:id="rId18" action="ppaction://hlinksldjump"/>
          </p:cNvPr>
          <p:cNvSpPr/>
          <p:nvPr/>
        </p:nvSpPr>
        <p:spPr>
          <a:xfrm rot="637788">
            <a:off x="4187825" y="1289050"/>
            <a:ext cx="346075" cy="30638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9" name="Прямоугольник 88"/>
          <p:cNvSpPr/>
          <p:nvPr/>
        </p:nvSpPr>
        <p:spPr>
          <a:xfrm rot="606171">
            <a:off x="4168775" y="1420813"/>
            <a:ext cx="171450" cy="1651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0" name="Прямоугольник 89"/>
          <p:cNvSpPr/>
          <p:nvPr/>
        </p:nvSpPr>
        <p:spPr>
          <a:xfrm rot="754460">
            <a:off x="4335463" y="1460500"/>
            <a:ext cx="195262" cy="1524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2" name="Прямоугольник 91">
            <a:hlinkClick r:id="rId13" action="ppaction://hlinksldjump"/>
          </p:cNvPr>
          <p:cNvSpPr/>
          <p:nvPr/>
        </p:nvSpPr>
        <p:spPr>
          <a:xfrm rot="20914372">
            <a:off x="4491038" y="1995488"/>
            <a:ext cx="341312" cy="523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3" name="Прямоугольник 92">
            <a:hlinkClick r:id="rId17" action="ppaction://hlinksldjump"/>
          </p:cNvPr>
          <p:cNvSpPr/>
          <p:nvPr/>
        </p:nvSpPr>
        <p:spPr>
          <a:xfrm rot="21354821">
            <a:off x="4495800" y="1927225"/>
            <a:ext cx="346075" cy="30638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4" name="Прямоугольник 93"/>
          <p:cNvSpPr/>
          <p:nvPr/>
        </p:nvSpPr>
        <p:spPr>
          <a:xfrm rot="21391684">
            <a:off x="4502150" y="2100263"/>
            <a:ext cx="179388" cy="1428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5" name="Прямоугольник 94"/>
          <p:cNvSpPr/>
          <p:nvPr/>
        </p:nvSpPr>
        <p:spPr>
          <a:xfrm rot="21428551">
            <a:off x="4672013" y="2090738"/>
            <a:ext cx="180975" cy="1397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7" name="Прямоугольник 96">
            <a:hlinkClick r:id="rId13" action="ppaction://hlinksldjump"/>
          </p:cNvPr>
          <p:cNvSpPr/>
          <p:nvPr/>
        </p:nvSpPr>
        <p:spPr>
          <a:xfrm rot="20914372">
            <a:off x="6415088" y="5235575"/>
            <a:ext cx="341312" cy="5238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8" name="Прямоугольник 97">
            <a:hlinkClick r:id="rId3" action="ppaction://hlinksldjump"/>
          </p:cNvPr>
          <p:cNvSpPr/>
          <p:nvPr/>
        </p:nvSpPr>
        <p:spPr>
          <a:xfrm rot="21029276">
            <a:off x="6421438" y="5167313"/>
            <a:ext cx="344487" cy="3063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9" name="Прямоугольник 98"/>
          <p:cNvSpPr/>
          <p:nvPr/>
        </p:nvSpPr>
        <p:spPr>
          <a:xfrm rot="20935586">
            <a:off x="6426200" y="5340350"/>
            <a:ext cx="179388" cy="1428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0" name="Прямоугольник 99"/>
          <p:cNvSpPr/>
          <p:nvPr/>
        </p:nvSpPr>
        <p:spPr>
          <a:xfrm rot="20930267">
            <a:off x="6600825" y="5316538"/>
            <a:ext cx="179388" cy="14446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2" name="Прямоугольник 101">
            <a:hlinkClick r:id="rId13" action="ppaction://hlinksldjump"/>
          </p:cNvPr>
          <p:cNvSpPr/>
          <p:nvPr/>
        </p:nvSpPr>
        <p:spPr>
          <a:xfrm rot="20914372">
            <a:off x="6413500" y="4435475"/>
            <a:ext cx="341313" cy="539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3" name="Прямоугольник 102">
            <a:hlinkClick r:id="rId4" action="ppaction://hlinksldjump"/>
          </p:cNvPr>
          <p:cNvSpPr/>
          <p:nvPr/>
        </p:nvSpPr>
        <p:spPr>
          <a:xfrm rot="21029276">
            <a:off x="6418263" y="4368800"/>
            <a:ext cx="346075" cy="30638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4" name="Прямоугольник 103"/>
          <p:cNvSpPr/>
          <p:nvPr/>
        </p:nvSpPr>
        <p:spPr>
          <a:xfrm rot="20935586">
            <a:off x="6424613" y="4541838"/>
            <a:ext cx="179387" cy="1428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5" name="Прямоугольник 104"/>
          <p:cNvSpPr/>
          <p:nvPr/>
        </p:nvSpPr>
        <p:spPr>
          <a:xfrm rot="20930267">
            <a:off x="6597650" y="4518025"/>
            <a:ext cx="180975" cy="14446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7" name="Прямоугольник 106">
            <a:hlinkClick r:id="rId13" action="ppaction://hlinksldjump"/>
          </p:cNvPr>
          <p:cNvSpPr/>
          <p:nvPr/>
        </p:nvSpPr>
        <p:spPr>
          <a:xfrm rot="20914372">
            <a:off x="6511925" y="3516313"/>
            <a:ext cx="341313" cy="523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8" name="Прямоугольник 107">
            <a:hlinkClick r:id="rId5" action="ppaction://hlinksldjump"/>
          </p:cNvPr>
          <p:cNvSpPr/>
          <p:nvPr/>
        </p:nvSpPr>
        <p:spPr>
          <a:xfrm rot="21029276">
            <a:off x="6516688" y="3449638"/>
            <a:ext cx="346075" cy="3063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9" name="Прямоугольник 108"/>
          <p:cNvSpPr/>
          <p:nvPr/>
        </p:nvSpPr>
        <p:spPr>
          <a:xfrm rot="20935586">
            <a:off x="6523038" y="3622675"/>
            <a:ext cx="179387" cy="1428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0" name="Прямоугольник 109"/>
          <p:cNvSpPr/>
          <p:nvPr/>
        </p:nvSpPr>
        <p:spPr>
          <a:xfrm rot="20930267">
            <a:off x="6697663" y="3598863"/>
            <a:ext cx="179387" cy="14446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2" name="Прямоугольник 111">
            <a:hlinkClick r:id="rId13" action="ppaction://hlinksldjump"/>
          </p:cNvPr>
          <p:cNvSpPr/>
          <p:nvPr/>
        </p:nvSpPr>
        <p:spPr>
          <a:xfrm rot="20914372">
            <a:off x="6534150" y="2671763"/>
            <a:ext cx="341313" cy="523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3" name="Прямоугольник 112">
            <a:hlinkClick r:id="rId6" action="ppaction://hlinksldjump"/>
          </p:cNvPr>
          <p:cNvSpPr/>
          <p:nvPr/>
        </p:nvSpPr>
        <p:spPr>
          <a:xfrm rot="21029276">
            <a:off x="6538913" y="2605088"/>
            <a:ext cx="346075" cy="3063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4" name="Прямоугольник 113"/>
          <p:cNvSpPr/>
          <p:nvPr/>
        </p:nvSpPr>
        <p:spPr>
          <a:xfrm rot="20935586">
            <a:off x="6543675" y="2776538"/>
            <a:ext cx="180975" cy="14446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5" name="Прямоугольник 114"/>
          <p:cNvSpPr/>
          <p:nvPr/>
        </p:nvSpPr>
        <p:spPr>
          <a:xfrm rot="20930267">
            <a:off x="6718300" y="2754313"/>
            <a:ext cx="180975" cy="14446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7" name="Прямоугольник 116">
            <a:hlinkClick r:id="rId13" action="ppaction://hlinksldjump"/>
          </p:cNvPr>
          <p:cNvSpPr/>
          <p:nvPr/>
        </p:nvSpPr>
        <p:spPr>
          <a:xfrm rot="20914372">
            <a:off x="4410075" y="4048125"/>
            <a:ext cx="341313" cy="5238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8" name="Прямоугольник 117">
            <a:hlinkClick r:id="rId16" action="ppaction://hlinksldjump"/>
          </p:cNvPr>
          <p:cNvSpPr/>
          <p:nvPr/>
        </p:nvSpPr>
        <p:spPr>
          <a:xfrm rot="21029276">
            <a:off x="4414838" y="3981450"/>
            <a:ext cx="346075" cy="3048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9" name="Прямоугольник 118"/>
          <p:cNvSpPr/>
          <p:nvPr/>
        </p:nvSpPr>
        <p:spPr>
          <a:xfrm rot="20935586">
            <a:off x="4419600" y="4152900"/>
            <a:ext cx="180975" cy="14446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0" name="Прямоугольник 119"/>
          <p:cNvSpPr/>
          <p:nvPr/>
        </p:nvSpPr>
        <p:spPr>
          <a:xfrm rot="20930267">
            <a:off x="4594225" y="4130675"/>
            <a:ext cx="180975" cy="14446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2" name="Прямоугольник 121">
            <a:hlinkClick r:id="rId13" action="ppaction://hlinksldjump"/>
          </p:cNvPr>
          <p:cNvSpPr/>
          <p:nvPr/>
        </p:nvSpPr>
        <p:spPr>
          <a:xfrm rot="20914372">
            <a:off x="6453188" y="1814513"/>
            <a:ext cx="341312" cy="523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3" name="Прямоугольник 122">
            <a:hlinkClick r:id="rId7" action="ppaction://hlinksldjump"/>
          </p:cNvPr>
          <p:cNvSpPr/>
          <p:nvPr/>
        </p:nvSpPr>
        <p:spPr>
          <a:xfrm rot="21029276">
            <a:off x="6457950" y="1747838"/>
            <a:ext cx="346075" cy="3048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4" name="Прямоугольник 123"/>
          <p:cNvSpPr/>
          <p:nvPr/>
        </p:nvSpPr>
        <p:spPr>
          <a:xfrm rot="20935586">
            <a:off x="6464300" y="1919288"/>
            <a:ext cx="179388" cy="14446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5" name="Прямоугольник 124"/>
          <p:cNvSpPr/>
          <p:nvPr/>
        </p:nvSpPr>
        <p:spPr>
          <a:xfrm rot="20930267">
            <a:off x="6637338" y="1897063"/>
            <a:ext cx="180975" cy="1428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7" name="Прямоугольник 126">
            <a:hlinkClick r:id="rId13" action="ppaction://hlinksldjump"/>
          </p:cNvPr>
          <p:cNvSpPr/>
          <p:nvPr/>
        </p:nvSpPr>
        <p:spPr>
          <a:xfrm rot="20914372">
            <a:off x="5838825" y="1435100"/>
            <a:ext cx="341313" cy="5238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8" name="Прямоугольник 127">
            <a:hlinkClick r:id="rId8" action="ppaction://hlinksldjump"/>
          </p:cNvPr>
          <p:cNvSpPr/>
          <p:nvPr/>
        </p:nvSpPr>
        <p:spPr>
          <a:xfrm rot="21029276">
            <a:off x="5845175" y="1368425"/>
            <a:ext cx="344488" cy="3048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9" name="Прямоугольник 128"/>
          <p:cNvSpPr/>
          <p:nvPr/>
        </p:nvSpPr>
        <p:spPr>
          <a:xfrm rot="20935586">
            <a:off x="5849938" y="1539875"/>
            <a:ext cx="179387" cy="14446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0" name="Прямоугольник 129"/>
          <p:cNvSpPr/>
          <p:nvPr/>
        </p:nvSpPr>
        <p:spPr>
          <a:xfrm rot="20930267">
            <a:off x="6024563" y="1517650"/>
            <a:ext cx="179387" cy="1428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2" name="Прямоугольник 131">
            <a:hlinkClick r:id="rId13" action="ppaction://hlinksldjump"/>
          </p:cNvPr>
          <p:cNvSpPr/>
          <p:nvPr/>
        </p:nvSpPr>
        <p:spPr>
          <a:xfrm rot="20914372">
            <a:off x="5335588" y="1800225"/>
            <a:ext cx="341312" cy="5238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3" name="Прямоугольник 132">
            <a:hlinkClick r:id="rId9" action="ppaction://hlinksldjump"/>
          </p:cNvPr>
          <p:cNvSpPr/>
          <p:nvPr/>
        </p:nvSpPr>
        <p:spPr>
          <a:xfrm rot="21029276">
            <a:off x="5340350" y="1733550"/>
            <a:ext cx="346075" cy="3048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4" name="Прямоугольник 133"/>
          <p:cNvSpPr/>
          <p:nvPr/>
        </p:nvSpPr>
        <p:spPr>
          <a:xfrm rot="21044674">
            <a:off x="5345113" y="1905000"/>
            <a:ext cx="180975" cy="14446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5" name="Прямоугольник 134"/>
          <p:cNvSpPr/>
          <p:nvPr/>
        </p:nvSpPr>
        <p:spPr>
          <a:xfrm rot="21169355">
            <a:off x="5516563" y="1884363"/>
            <a:ext cx="179387" cy="14446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7" name="Прямоугольник 136">
            <a:hlinkClick r:id="rId13" action="ppaction://hlinksldjump"/>
          </p:cNvPr>
          <p:cNvSpPr/>
          <p:nvPr/>
        </p:nvSpPr>
        <p:spPr>
          <a:xfrm rot="20914372">
            <a:off x="5335588" y="2397125"/>
            <a:ext cx="341312" cy="5238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8" name="Прямоугольник 137">
            <a:hlinkClick r:id="rId10" action="ppaction://hlinksldjump"/>
          </p:cNvPr>
          <p:cNvSpPr/>
          <p:nvPr/>
        </p:nvSpPr>
        <p:spPr>
          <a:xfrm rot="21029276">
            <a:off x="5340350" y="2328863"/>
            <a:ext cx="346075" cy="3063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9" name="Прямоугольник 138"/>
          <p:cNvSpPr/>
          <p:nvPr/>
        </p:nvSpPr>
        <p:spPr>
          <a:xfrm rot="20935586">
            <a:off x="5345113" y="2501900"/>
            <a:ext cx="180975" cy="1428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0" name="Прямоугольник 139"/>
          <p:cNvSpPr/>
          <p:nvPr/>
        </p:nvSpPr>
        <p:spPr>
          <a:xfrm rot="20930267">
            <a:off x="5519738" y="2478088"/>
            <a:ext cx="180975" cy="14446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2" name="Прямоугольник 141">
            <a:hlinkClick r:id="rId13" action="ppaction://hlinksldjump"/>
          </p:cNvPr>
          <p:cNvSpPr/>
          <p:nvPr/>
        </p:nvSpPr>
        <p:spPr>
          <a:xfrm rot="20914372">
            <a:off x="5434013" y="3032125"/>
            <a:ext cx="341312" cy="539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3" name="Прямоугольник 142">
            <a:hlinkClick r:id="rId11" action="ppaction://hlinksldjump"/>
          </p:cNvPr>
          <p:cNvSpPr/>
          <p:nvPr/>
        </p:nvSpPr>
        <p:spPr>
          <a:xfrm rot="21029276">
            <a:off x="5438775" y="2965450"/>
            <a:ext cx="346075" cy="30638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4" name="Прямоугольник 143"/>
          <p:cNvSpPr/>
          <p:nvPr/>
        </p:nvSpPr>
        <p:spPr>
          <a:xfrm rot="20935586">
            <a:off x="5445125" y="3138488"/>
            <a:ext cx="179388" cy="1428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5" name="Прямоугольник 144"/>
          <p:cNvSpPr/>
          <p:nvPr/>
        </p:nvSpPr>
        <p:spPr>
          <a:xfrm rot="20930267">
            <a:off x="5619750" y="3114675"/>
            <a:ext cx="179388" cy="14446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7" name="Прямоугольник 146">
            <a:hlinkClick r:id="rId13" action="ppaction://hlinksldjump"/>
          </p:cNvPr>
          <p:cNvSpPr/>
          <p:nvPr/>
        </p:nvSpPr>
        <p:spPr>
          <a:xfrm rot="20914372">
            <a:off x="5502275" y="3633788"/>
            <a:ext cx="341313" cy="523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8" name="Прямоугольник 147">
            <a:hlinkClick r:id="rId12" action="ppaction://hlinksldjump"/>
          </p:cNvPr>
          <p:cNvSpPr/>
          <p:nvPr/>
        </p:nvSpPr>
        <p:spPr>
          <a:xfrm rot="21029276">
            <a:off x="5507038" y="3567113"/>
            <a:ext cx="346075" cy="3048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9" name="Прямоугольник 148"/>
          <p:cNvSpPr/>
          <p:nvPr/>
        </p:nvSpPr>
        <p:spPr>
          <a:xfrm rot="20935586">
            <a:off x="5513388" y="3738563"/>
            <a:ext cx="179387" cy="14446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0" name="Прямоугольник 149"/>
          <p:cNvSpPr/>
          <p:nvPr/>
        </p:nvSpPr>
        <p:spPr>
          <a:xfrm rot="20930267">
            <a:off x="5686425" y="3716338"/>
            <a:ext cx="180975" cy="1428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3" name="Прямоугольник 152">
            <a:hlinkClick r:id="rId14" action="ppaction://hlinksldjump"/>
          </p:cNvPr>
          <p:cNvSpPr/>
          <p:nvPr/>
        </p:nvSpPr>
        <p:spPr>
          <a:xfrm rot="467742">
            <a:off x="5432425" y="4443413"/>
            <a:ext cx="346075" cy="3048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4" name="Прямоугольник 153"/>
          <p:cNvSpPr/>
          <p:nvPr/>
        </p:nvSpPr>
        <p:spPr>
          <a:xfrm rot="466103">
            <a:off x="5429250" y="4598988"/>
            <a:ext cx="169863" cy="14922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5" name="Прямоугольник 154"/>
          <p:cNvSpPr/>
          <p:nvPr/>
        </p:nvSpPr>
        <p:spPr>
          <a:xfrm rot="471024">
            <a:off x="5578475" y="4616450"/>
            <a:ext cx="187325" cy="14763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8" name="Прямоугольник 157">
            <a:hlinkClick r:id="rId15" action="ppaction://hlinksldjump"/>
          </p:cNvPr>
          <p:cNvSpPr/>
          <p:nvPr/>
        </p:nvSpPr>
        <p:spPr>
          <a:xfrm rot="1287224">
            <a:off x="4691063" y="4697413"/>
            <a:ext cx="344487" cy="3063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9" name="Прямоугольник 158"/>
          <p:cNvSpPr/>
          <p:nvPr/>
        </p:nvSpPr>
        <p:spPr>
          <a:xfrm rot="1345929">
            <a:off x="4667250" y="4818063"/>
            <a:ext cx="193675" cy="14446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0" name="Прямоугольник 159"/>
          <p:cNvSpPr/>
          <p:nvPr/>
        </p:nvSpPr>
        <p:spPr>
          <a:xfrm rot="1145286">
            <a:off x="4810125" y="4879975"/>
            <a:ext cx="206375" cy="14446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Стрелка вправо 1"/>
          <p:cNvSpPr/>
          <p:nvPr/>
        </p:nvSpPr>
        <p:spPr>
          <a:xfrm>
            <a:off x="8459788" y="6381750"/>
            <a:ext cx="360362" cy="3603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2" name="Стрелка вправо 161"/>
          <p:cNvSpPr/>
          <p:nvPr/>
        </p:nvSpPr>
        <p:spPr>
          <a:xfrm>
            <a:off x="7956550" y="6392863"/>
            <a:ext cx="360363" cy="36036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908425" y="2559050"/>
            <a:ext cx="15621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400">
                <a:solidFill>
                  <a:srgbClr val="FFFF00"/>
                </a:solidFill>
              </a:rPr>
              <a:t>Победила </a:t>
            </a:r>
          </a:p>
          <a:p>
            <a:r>
              <a:rPr lang="ru-RU" sz="2400">
                <a:solidFill>
                  <a:srgbClr val="FFFF00"/>
                </a:solidFill>
              </a:rPr>
              <a:t>команда</a:t>
            </a:r>
          </a:p>
          <a:p>
            <a:r>
              <a:rPr lang="ru-RU" sz="2400">
                <a:solidFill>
                  <a:srgbClr val="FFFF00"/>
                </a:solidFill>
              </a:rPr>
              <a:t> «Белых»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3887788" y="2555875"/>
            <a:ext cx="16668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>
                <a:solidFill>
                  <a:srgbClr val="FFFF00"/>
                </a:solidFill>
              </a:rPr>
              <a:t>Победила </a:t>
            </a:r>
          </a:p>
          <a:p>
            <a:r>
              <a:rPr lang="ru-RU" sz="2400">
                <a:solidFill>
                  <a:srgbClr val="FFFF00"/>
                </a:solidFill>
              </a:rPr>
              <a:t>Команда</a:t>
            </a:r>
          </a:p>
          <a:p>
            <a:r>
              <a:rPr lang="ru-RU" sz="2400">
                <a:solidFill>
                  <a:srgbClr val="FFFF00"/>
                </a:solidFill>
              </a:rPr>
              <a:t>«Чёрных</a:t>
            </a:r>
            <a:r>
              <a:rPr lang="ru-RU">
                <a:solidFill>
                  <a:srgbClr val="FFFF00"/>
                </a:solidFill>
              </a:rPr>
              <a:t>»</a:t>
            </a:r>
          </a:p>
        </p:txBody>
      </p:sp>
      <p:sp>
        <p:nvSpPr>
          <p:cNvPr id="7" name="Улыбающееся лицо 6">
            <a:hlinkClick r:id="rId30" action="ppaction://hlinksldjump"/>
          </p:cNvPr>
          <p:cNvSpPr/>
          <p:nvPr/>
        </p:nvSpPr>
        <p:spPr>
          <a:xfrm>
            <a:off x="7981950" y="5499100"/>
            <a:ext cx="720725" cy="720725"/>
          </a:xfrm>
          <a:prstGeom prst="smileyFac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 nodeType="clickPar">
                      <p:stCondLst>
                        <p:cond delay="0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 nodeType="clickPar">
                      <p:stCondLst>
                        <p:cond delay="0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 nodeType="clickPar">
                      <p:stCondLst>
                        <p:cond delay="0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 nodeType="clickPar">
                      <p:stCondLst>
                        <p:cond delay="0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 nodeType="clickPar">
                      <p:stCondLst>
                        <p:cond delay="0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 nodeType="clickPar">
                      <p:stCondLst>
                        <p:cond delay="0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 nodeType="clickPar">
                      <p:stCondLst>
                        <p:cond delay="0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 nodeType="clickPar">
                      <p:stCondLst>
                        <p:cond delay="0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1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 nodeType="clickPar">
                      <p:stCondLst>
                        <p:cond delay="0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3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 nodeType="clickPar">
                      <p:stCondLst>
                        <p:cond delay="0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14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 nodeType="clickPar">
                      <p:stCondLst>
                        <p:cond delay="0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 nodeType="clickPar">
                      <p:stCondLst>
                        <p:cond delay="0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15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 nodeType="clickPar">
                      <p:stCondLst>
                        <p:cond delay="0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6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 nodeType="clickPar">
                      <p:stCondLst>
                        <p:cond delay="0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17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 nodeType="clickPar">
                      <p:stCondLst>
                        <p:cond delay="0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8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 nodeType="clickPar">
                      <p:stCondLst>
                        <p:cond delay="0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19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9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 nodeType="clickPar">
                      <p:stCondLst>
                        <p:cond delay="0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9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 nodeType="clickPar">
                      <p:stCondLst>
                        <p:cond delay="0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20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20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 nodeType="clickPar">
                      <p:stCondLst>
                        <p:cond delay="0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1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6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 nodeType="clickPar">
                      <p:stCondLst>
                        <p:cond delay="0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22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 nodeType="clickPar">
                      <p:stCondLst>
                        <p:cond delay="0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31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3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 nodeType="clickPar">
                      <p:stCondLst>
                        <p:cond delay="0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239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24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1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 nodeType="clickPar">
                      <p:stCondLst>
                        <p:cond delay="0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6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4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4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250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1" fill="hold" nodeType="clickPar">
                      <p:stCondLst>
                        <p:cond delay="0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4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25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256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258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9" fill="hold" nodeType="clickPar">
                      <p:stCondLst>
                        <p:cond delay="0"/>
                      </p:stCondLst>
                      <p:childTnLst>
                        <p:par>
                          <p:cTn id="2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63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4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5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 nodeType="clickPar">
                      <p:stCondLst>
                        <p:cond delay="0"/>
                      </p:stCondLst>
                      <p:childTnLst>
                        <p:par>
                          <p:cTn id="2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9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0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27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27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3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 nodeType="clickPar">
                      <p:stCondLst>
                        <p:cond delay="0"/>
                      </p:stCondLst>
                      <p:childTnLst>
                        <p:par>
                          <p:cTn id="2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8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79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0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 nodeType="clickPar">
                      <p:stCondLst>
                        <p:cond delay="0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6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287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288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9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 nodeType="clickPar">
                      <p:stCondLst>
                        <p:cond delay="0"/>
                      </p:stCondLst>
                      <p:childTnLst>
                        <p:par>
                          <p:cTn id="2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9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9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298" restart="whenNotActive" fill="hold" evtFilter="cancelBubble" nodeType="interactiveSeq">
                <p:stCondLst>
                  <p:cond evt="onClick" delay="0">
                    <p:tgtEl>
                      <p:spTgt spid="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9" fill="hold" nodeType="clickPar">
                      <p:stCondLst>
                        <p:cond delay="0"/>
                      </p:stCondLst>
                      <p:childTnLst>
                        <p:par>
                          <p:cTn id="3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1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2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30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30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5"/>
                  </p:tgtEl>
                </p:cond>
              </p:nextCondLst>
            </p:seq>
            <p:seq concurrent="1" nextAc="seek">
              <p:cTn id="306" restart="whenNotActive" fill="hold" evtFilter="cancelBubble" nodeType="interactiveSeq">
                <p:stCondLst>
                  <p:cond evt="onClick" delay="0">
                    <p:tgtEl>
                      <p:spTgt spid="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7" fill="hold" nodeType="clickPar">
                      <p:stCondLst>
                        <p:cond delay="0"/>
                      </p:stCondLst>
                      <p:childTnLst>
                        <p:par>
                          <p:cTn id="3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0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11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2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3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"/>
                  </p:tgtEl>
                </p:cond>
              </p:nextCondLst>
            </p:seq>
            <p:seq concurrent="1" nextAc="seek">
              <p:cTn id="314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5" fill="hold" nodeType="clickPar">
                      <p:stCondLst>
                        <p:cond delay="0"/>
                      </p:stCondLst>
                      <p:childTnLst>
                        <p:par>
                          <p:cTn id="3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7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8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319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320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1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322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3" fill="hold" nodeType="clickPar">
                      <p:stCondLst>
                        <p:cond delay="0"/>
                      </p:stCondLst>
                      <p:childTnLst>
                        <p:par>
                          <p:cTn id="3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6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27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2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9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  <p:seq concurrent="1" nextAc="seek">
              <p:cTn id="330" restart="whenNotActive" fill="hold" evtFilter="cancelBubble" nodeType="interactiveSeq">
                <p:stCondLst>
                  <p:cond evt="onClick" delay="0">
                    <p:tgtEl>
                      <p:spTgt spid="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1" fill="hold" nodeType="clickPar">
                      <p:stCondLst>
                        <p:cond delay="0"/>
                      </p:stCondLst>
                      <p:childTnLst>
                        <p:par>
                          <p:cTn id="3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3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335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336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7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"/>
                  </p:tgtEl>
                </p:cond>
              </p:nextCondLst>
            </p:seq>
            <p:seq concurrent="1" nextAc="seek">
              <p:cTn id="338" restart="whenNotActive" fill="hold" evtFilter="cancelBubble" nodeType="interactiveSeq">
                <p:stCondLst>
                  <p:cond evt="onClick" delay="0">
                    <p:tgtEl>
                      <p:spTgt spid="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9" fill="hold" nodeType="clickPar">
                      <p:stCondLst>
                        <p:cond delay="0"/>
                      </p:stCondLst>
                      <p:childTnLst>
                        <p:par>
                          <p:cTn id="3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2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43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44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5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9"/>
                  </p:tgtEl>
                </p:cond>
              </p:nextCondLst>
            </p:seq>
            <p:seq concurrent="1" nextAc="seek">
              <p:cTn id="346" restart="whenNotActive" fill="hold" evtFilter="cancelBubble" nodeType="interactiveSeq">
                <p:stCondLst>
                  <p:cond evt="onClick" delay="0">
                    <p:tgtEl>
                      <p:spTgt spid="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7" fill="hold" nodeType="clickPar">
                      <p:stCondLst>
                        <p:cond delay="0"/>
                      </p:stCondLst>
                      <p:childTnLst>
                        <p:par>
                          <p:cTn id="3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9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0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351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352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3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0"/>
                  </p:tgtEl>
                </p:cond>
              </p:nextCondLst>
            </p:seq>
            <p:seq concurrent="1" nextAc="seek">
              <p:cTn id="354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5" fill="hold" nodeType="clickPar">
                      <p:stCondLst>
                        <p:cond delay="0"/>
                      </p:stCondLst>
                      <p:childTnLst>
                        <p:par>
                          <p:cTn id="3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8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59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60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1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362" restart="whenNotActive" fill="hold" evtFilter="cancelBubble" nodeType="interactiveSeq">
                <p:stCondLst>
                  <p:cond evt="onClick" delay="0">
                    <p:tgtEl>
                      <p:spTgt spid="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3" fill="hold" nodeType="clickPar">
                      <p:stCondLst>
                        <p:cond delay="0"/>
                      </p:stCondLst>
                      <p:childTnLst>
                        <p:par>
                          <p:cTn id="3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5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6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36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368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9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5"/>
                  </p:tgtEl>
                </p:cond>
              </p:nextCondLst>
            </p:seq>
            <p:seq concurrent="1" nextAc="seek">
              <p:cTn id="370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1" fill="hold" nodeType="clickPar">
                      <p:stCondLst>
                        <p:cond delay="0"/>
                      </p:stCondLst>
                      <p:childTnLst>
                        <p:par>
                          <p:cTn id="3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4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75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76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7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378" restart="whenNotActive" fill="hold" evtFilter="cancelBubble" nodeType="interactiveSeq">
                <p:stCondLst>
                  <p:cond evt="onClick" delay="0">
                    <p:tgtEl>
                      <p:spTgt spid="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9" fill="hold" nodeType="clickPar">
                      <p:stCondLst>
                        <p:cond delay="0"/>
                      </p:stCondLst>
                      <p:childTnLst>
                        <p:par>
                          <p:cTn id="3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1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2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383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384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5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"/>
                  </p:tgtEl>
                </p:cond>
              </p:nextCondLst>
            </p:seq>
            <p:seq concurrent="1" nextAc="seek">
              <p:cTn id="386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7" fill="hold" nodeType="clickPar">
                      <p:stCondLst>
                        <p:cond delay="0"/>
                      </p:stCondLst>
                      <p:childTnLst>
                        <p:par>
                          <p:cTn id="3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9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9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3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394" restart="whenNotActive" fill="hold" evtFilter="cancelBubble" nodeType="interactiveSeq">
                <p:stCondLst>
                  <p:cond evt="onClick" delay="0">
                    <p:tgtEl>
                      <p:spTgt spid="1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5" fill="hold" nodeType="clickPar">
                      <p:stCondLst>
                        <p:cond delay="0"/>
                      </p:stCondLst>
                      <p:childTnLst>
                        <p:par>
                          <p:cTn id="3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7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8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39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40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5"/>
                  </p:tgtEl>
                </p:cond>
              </p:nextCondLst>
            </p:seq>
            <p:seq concurrent="1" nextAc="seek">
              <p:cTn id="402" restart="whenNotActive" fill="hold" evtFilter="cancelBubble" nodeType="interactiveSeq">
                <p:stCondLst>
                  <p:cond evt="onClick" delay="0">
                    <p:tgtEl>
                      <p:spTgt spid="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3" fill="hold" nodeType="clickPar">
                      <p:stCondLst>
                        <p:cond delay="0"/>
                      </p:stCondLst>
                      <p:childTnLst>
                        <p:par>
                          <p:cTn id="4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407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08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9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9"/>
                  </p:tgtEl>
                </p:cond>
              </p:nextCondLst>
            </p:seq>
            <p:seq concurrent="1" nextAc="seek">
              <p:cTn id="410" restart="whenNotActive" fill="hold" evtFilter="cancelBubble" nodeType="interactiveSeq">
                <p:stCondLst>
                  <p:cond evt="onClick" delay="0">
                    <p:tgtEl>
                      <p:spTgt spid="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1" fill="hold" nodeType="clickPar">
                      <p:stCondLst>
                        <p:cond delay="0"/>
                      </p:stCondLst>
                      <p:childTnLst>
                        <p:par>
                          <p:cTn id="4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3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4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415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41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7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0"/>
                  </p:tgtEl>
                </p:cond>
              </p:nextCondLst>
            </p:seq>
            <p:seq concurrent="1" nextAc="seek">
              <p:cTn id="41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9" fill="hold" nodeType="clickPar">
                      <p:stCondLst>
                        <p:cond delay="0"/>
                      </p:stCondLst>
                      <p:childTnLst>
                        <p:par>
                          <p:cTn id="4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27" restart="whenNotActive" fill="hold" evtFilter="cancelBubble" nodeType="interactiveSeq">
                <p:stCondLst>
                  <p:cond evt="onClick" delay="0">
                    <p:tgtEl>
                      <p:spTgt spid="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8" fill="hold" nodeType="clickPar">
                      <p:stCondLst>
                        <p:cond delay="0"/>
                      </p:stCondLst>
                      <p:childTnLst>
                        <p:par>
                          <p:cTn id="4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2"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3" grpId="0" animBg="1"/>
      <p:bldP spid="53" grpId="1" animBg="1"/>
      <p:bldP spid="58" grpId="0" animBg="1"/>
      <p:bldP spid="58" grpId="1" animBg="1"/>
      <p:bldP spid="63" grpId="0" animBg="1"/>
      <p:bldP spid="63" grpId="1" animBg="1"/>
      <p:bldP spid="68" grpId="0" animBg="1"/>
      <p:bldP spid="68" grpId="1" animBg="1"/>
      <p:bldP spid="73" grpId="0" animBg="1"/>
      <p:bldP spid="73" grpId="1" animBg="1"/>
      <p:bldP spid="78" grpId="0" animBg="1"/>
      <p:bldP spid="78" grpId="1" animBg="1"/>
      <p:bldP spid="37" grpId="0" animBg="1"/>
      <p:bldP spid="37" grpId="1" animBg="1"/>
      <p:bldP spid="42" grpId="0" animBg="1"/>
      <p:bldP spid="42" grpId="1" animBg="1"/>
      <p:bldP spid="62" grpId="0" animBg="1"/>
      <p:bldP spid="62" grpId="1" animBg="1"/>
      <p:bldP spid="83" grpId="0" animBg="1"/>
      <p:bldP spid="83" grpId="1" animBg="1"/>
      <p:bldP spid="88" grpId="0" animBg="1"/>
      <p:bldP spid="88" grpId="1" animBg="1"/>
      <p:bldP spid="93" grpId="0" animBg="1"/>
      <p:bldP spid="93" grpId="1" animBg="1"/>
      <p:bldP spid="98" grpId="0" animBg="1"/>
      <p:bldP spid="98" grpId="1" animBg="1"/>
      <p:bldP spid="103" grpId="0" animBg="1"/>
      <p:bldP spid="103" grpId="1" animBg="1"/>
      <p:bldP spid="108" grpId="0" animBg="1"/>
      <p:bldP spid="108" grpId="1" animBg="1"/>
      <p:bldP spid="113" grpId="0" animBg="1"/>
      <p:bldP spid="113" grpId="1" animBg="1"/>
      <p:bldP spid="118" grpId="0" animBg="1"/>
      <p:bldP spid="118" grpId="1" animBg="1"/>
      <p:bldP spid="123" grpId="0" animBg="1"/>
      <p:bldP spid="123" grpId="1" animBg="1"/>
      <p:bldP spid="128" grpId="0" animBg="1"/>
      <p:bldP spid="128" grpId="1" animBg="1"/>
      <p:bldP spid="133" grpId="0" animBg="1"/>
      <p:bldP spid="133" grpId="1" animBg="1"/>
      <p:bldP spid="138" grpId="0" animBg="1"/>
      <p:bldP spid="138" grpId="1" animBg="1"/>
      <p:bldP spid="143" grpId="0" animBg="1"/>
      <p:bldP spid="143" grpId="1" animBg="1"/>
      <p:bldP spid="148" grpId="0" animBg="1"/>
      <p:bldP spid="148" grpId="1" animBg="1"/>
      <p:bldP spid="153" grpId="0" animBg="1"/>
      <p:bldP spid="153" grpId="1" animBg="1"/>
      <p:bldP spid="158" grpId="0" animBg="1"/>
      <p:bldP spid="158" grpId="1" animBg="1"/>
      <p:bldP spid="4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714625" y="2924175"/>
            <a:ext cx="32480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FFFF00"/>
                </a:solidFill>
              </a:rPr>
              <a:t>Для чего предназначен</a:t>
            </a:r>
          </a:p>
          <a:p>
            <a:r>
              <a:rPr lang="ru-RU" sz="2400">
                <a:solidFill>
                  <a:srgbClr val="FFFF00"/>
                </a:solidFill>
              </a:rPr>
              <a:t> текстовый редактор?</a:t>
            </a:r>
            <a:endParaRPr lang="ru-RU">
              <a:solidFill>
                <a:srgbClr val="FFFF00"/>
              </a:solidFill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286000" y="1687513"/>
            <a:ext cx="4572000" cy="317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4000">
                <a:solidFill>
                  <a:schemeClr val="bg1"/>
                </a:solidFill>
              </a:rPr>
              <a:t>создания, редактирования и форматирования текстовой информации</a:t>
            </a:r>
          </a:p>
        </p:txBody>
      </p:sp>
      <p:sp>
        <p:nvSpPr>
          <p:cNvPr id="8" name="Стрелка вправо 7"/>
          <p:cNvSpPr/>
          <p:nvPr/>
        </p:nvSpPr>
        <p:spPr>
          <a:xfrm>
            <a:off x="7956550" y="61023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Управляющая кнопка: домой 8">
            <a:hlinkClick r:id="rId3" action="ppaction://hlinksldjump" highlightClick="1"/>
          </p:cNvPr>
          <p:cNvSpPr/>
          <p:nvPr/>
        </p:nvSpPr>
        <p:spPr>
          <a:xfrm>
            <a:off x="8510588" y="61023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2700338" y="2828925"/>
            <a:ext cx="35909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FFFF00"/>
                </a:solidFill>
              </a:rPr>
              <a:t>Какие параметры</a:t>
            </a:r>
          </a:p>
          <a:p>
            <a:r>
              <a:rPr lang="ru-RU" sz="2400">
                <a:solidFill>
                  <a:srgbClr val="FFFF00"/>
                </a:solidFill>
              </a:rPr>
              <a:t> можно менять у шрифта?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339975" y="2582863"/>
            <a:ext cx="4052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>
                <a:solidFill>
                  <a:schemeClr val="bg1"/>
                </a:solidFill>
              </a:rPr>
              <a:t>тип, размер,</a:t>
            </a:r>
          </a:p>
          <a:p>
            <a:r>
              <a:rPr lang="ru-RU" sz="4000">
                <a:solidFill>
                  <a:schemeClr val="bg1"/>
                </a:solidFill>
              </a:rPr>
              <a:t> начертание, цвет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7956550" y="61023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510588" y="61023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2411413" y="2782888"/>
            <a:ext cx="43719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FFFF00"/>
                </a:solidFill>
              </a:rPr>
              <a:t>Антивирусные программы – это</a:t>
            </a: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2311400" y="1804988"/>
            <a:ext cx="4572000" cy="317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4000">
                <a:solidFill>
                  <a:schemeClr val="bg1"/>
                </a:solidFill>
              </a:rPr>
              <a:t>программы, выявляющие и лечащие компьютерные вирусы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7956550" y="61023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510588" y="61023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2484438" y="2781300"/>
            <a:ext cx="457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>
                <a:solidFill>
                  <a:srgbClr val="FFFF00"/>
                </a:solidFill>
              </a:rPr>
              <a:t>Минимальный состав персонального компьютера…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627313" y="2227263"/>
            <a:ext cx="3729037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>
                <a:solidFill>
                  <a:schemeClr val="bg1"/>
                </a:solidFill>
              </a:rPr>
              <a:t>монитор,</a:t>
            </a:r>
          </a:p>
          <a:p>
            <a:r>
              <a:rPr lang="ru-RU" sz="4000">
                <a:solidFill>
                  <a:schemeClr val="bg1"/>
                </a:solidFill>
              </a:rPr>
              <a:t> клавиатура, </a:t>
            </a:r>
          </a:p>
          <a:p>
            <a:r>
              <a:rPr lang="ru-RU" sz="4000">
                <a:solidFill>
                  <a:schemeClr val="bg1"/>
                </a:solidFill>
              </a:rPr>
              <a:t>системный блок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7956550" y="61023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510588" y="61023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2771775" y="2690813"/>
            <a:ext cx="457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>
                <a:solidFill>
                  <a:srgbClr val="FFFF00"/>
                </a:solidFill>
              </a:rPr>
              <a:t>Назначение клавиши </a:t>
            </a:r>
          </a:p>
          <a:p>
            <a:r>
              <a:rPr lang="en-US" sz="2400">
                <a:solidFill>
                  <a:srgbClr val="FFFF00"/>
                </a:solidFill>
              </a:rPr>
              <a:t>Num Lock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908175" y="2690813"/>
            <a:ext cx="5016500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>
                <a:solidFill>
                  <a:schemeClr val="bg1"/>
                </a:solidFill>
              </a:rPr>
              <a:t>включает и отключает</a:t>
            </a:r>
          </a:p>
          <a:p>
            <a:r>
              <a:rPr lang="ru-RU" sz="4000">
                <a:solidFill>
                  <a:schemeClr val="bg1"/>
                </a:solidFill>
              </a:rPr>
              <a:t> ввод цифр 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7956550" y="61023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510588" y="61023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916238" y="3098800"/>
            <a:ext cx="28559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FFFF00"/>
                </a:solidFill>
              </a:rPr>
              <a:t>Что такое алгоритм?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124075" y="2205038"/>
            <a:ext cx="4786313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>
                <a:solidFill>
                  <a:schemeClr val="bg1"/>
                </a:solidFill>
              </a:rPr>
              <a:t>Описание</a:t>
            </a:r>
          </a:p>
          <a:p>
            <a:r>
              <a:rPr lang="ru-RU" sz="4000">
                <a:solidFill>
                  <a:schemeClr val="bg1"/>
                </a:solidFill>
              </a:rPr>
              <a:t> последовательности</a:t>
            </a:r>
          </a:p>
          <a:p>
            <a:r>
              <a:rPr lang="ru-RU" sz="4000">
                <a:solidFill>
                  <a:schemeClr val="bg1"/>
                </a:solidFill>
              </a:rPr>
              <a:t> действий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7956550" y="61023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8510588" y="61023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2555875" y="2708275"/>
            <a:ext cx="4572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>
                <a:solidFill>
                  <a:srgbClr val="FFFF00"/>
                </a:solidFill>
              </a:rPr>
              <a:t>В какой системе счисления работает компьютер?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59113" y="2832100"/>
            <a:ext cx="27225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>
                <a:solidFill>
                  <a:schemeClr val="bg1"/>
                </a:solidFill>
              </a:rPr>
              <a:t>В двоичной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7956550" y="61023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Управляющая кнопка: домой 6">
            <a:hlinkClick r:id="rId3" action="ppaction://hlinksldjump" highlightClick="1"/>
          </p:cNvPr>
          <p:cNvSpPr/>
          <p:nvPr/>
        </p:nvSpPr>
        <p:spPr>
          <a:xfrm>
            <a:off x="8510588" y="61023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2555875" y="2636838"/>
            <a:ext cx="4572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>
                <a:solidFill>
                  <a:srgbClr val="FFFF29"/>
                </a:solidFill>
              </a:rPr>
              <a:t>Что происходит после нажатия комбинации клавиш Ctrl+Alt+Del?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771775" y="2266950"/>
            <a:ext cx="35306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>
                <a:solidFill>
                  <a:schemeClr val="bg1"/>
                </a:solidFill>
              </a:rPr>
              <a:t>Загрузка</a:t>
            </a:r>
          </a:p>
          <a:p>
            <a:r>
              <a:rPr lang="ru-RU" sz="4000">
                <a:solidFill>
                  <a:schemeClr val="bg1"/>
                </a:solidFill>
              </a:rPr>
              <a:t> операционной</a:t>
            </a:r>
          </a:p>
          <a:p>
            <a:r>
              <a:rPr lang="ru-RU" sz="4000">
                <a:solidFill>
                  <a:schemeClr val="bg1"/>
                </a:solidFill>
              </a:rPr>
              <a:t> системы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7956550" y="61023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510588" y="61023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2286000" y="2967038"/>
            <a:ext cx="4572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>
                <a:solidFill>
                  <a:srgbClr val="FFFF29"/>
                </a:solidFill>
              </a:rPr>
              <a:t>Это устройство ПК для вывода на бумагу числовой, текстовой и графической информации..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492500" y="2967038"/>
            <a:ext cx="19907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>
                <a:solidFill>
                  <a:schemeClr val="bg1"/>
                </a:solidFill>
              </a:rPr>
              <a:t>принтер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7956550" y="61023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510588" y="61023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195513" y="2349500"/>
            <a:ext cx="48466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400">
                <a:solidFill>
                  <a:srgbClr val="FFFF00"/>
                </a:solidFill>
              </a:rPr>
              <a:t>В каждой современной школе</a:t>
            </a:r>
          </a:p>
          <a:p>
            <a:r>
              <a:rPr lang="ru-RU" sz="2400">
                <a:solidFill>
                  <a:srgbClr val="FFFF00"/>
                </a:solidFill>
              </a:rPr>
              <a:t> должно быть как минимум</a:t>
            </a:r>
          </a:p>
          <a:p>
            <a:r>
              <a:rPr lang="ru-RU" sz="2400">
                <a:solidFill>
                  <a:srgbClr val="FFFF00"/>
                </a:solidFill>
              </a:rPr>
              <a:t> три выхода: главный, запасной и ...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7956550" y="61023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Управляющая кнопка: домой 6">
            <a:hlinkClick r:id="rId3" action="ppaction://hlinksldjump" highlightClick="1"/>
          </p:cNvPr>
          <p:cNvSpPr/>
          <p:nvPr/>
        </p:nvSpPr>
        <p:spPr>
          <a:xfrm>
            <a:off x="8510588" y="61023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46350" y="2595563"/>
            <a:ext cx="41449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>
                <a:solidFill>
                  <a:schemeClr val="bg1"/>
                </a:solidFill>
              </a:rPr>
              <a:t>Выход в интернет.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вал 6"/>
          <p:cNvSpPr/>
          <p:nvPr/>
        </p:nvSpPr>
        <p:spPr>
          <a:xfrm>
            <a:off x="1935163" y="666750"/>
            <a:ext cx="4967287" cy="50403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 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619375" y="2341563"/>
            <a:ext cx="3598863" cy="1600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schemeClr val="accent6">
                  <a:lumMod val="75000"/>
                </a:schemeClr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schemeClr val="accent6">
                  <a:lumMod val="75000"/>
                </a:schemeClr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>
                <a:solidFill>
                  <a:srgbClr val="FFFF00"/>
                </a:solidFill>
                <a:latin typeface="+mn-lt"/>
                <a:cs typeface="+mn-cs"/>
              </a:rPr>
              <a:t>У</a:t>
            </a:r>
            <a:r>
              <a:rPr lang="ru-RU" sz="2200" dirty="0">
                <a:solidFill>
                  <a:srgbClr val="FFFF00"/>
                </a:solidFill>
                <a:latin typeface="+mn-lt"/>
                <a:cs typeface="+mn-cs"/>
              </a:rPr>
              <a:t>ниверсальное устройство  для обработки информации.</a:t>
            </a:r>
            <a:endParaRPr lang="ru-RU" sz="2200" dirty="0"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2" name="Управляющая кнопка: домой 1">
            <a:hlinkClick r:id="rId3" action="ppaction://hlinksldjump" highlightClick="1"/>
          </p:cNvPr>
          <p:cNvSpPr/>
          <p:nvPr/>
        </p:nvSpPr>
        <p:spPr>
          <a:xfrm>
            <a:off x="8388350" y="61658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106283" y="2787712"/>
            <a:ext cx="2624949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+mn-lt"/>
                <a:cs typeface="+mn-cs"/>
              </a:rPr>
              <a:t>компьютер</a:t>
            </a:r>
            <a:endParaRPr lang="ru-RU" sz="40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7740650" y="61658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3203575" y="3009900"/>
            <a:ext cx="2609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FFFF00"/>
                </a:solidFill>
              </a:rPr>
              <a:t>Сканеры бывают…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986088" y="2354263"/>
            <a:ext cx="304482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>
                <a:solidFill>
                  <a:schemeClr val="bg1"/>
                </a:solidFill>
              </a:rPr>
              <a:t>ручные, </a:t>
            </a:r>
          </a:p>
          <a:p>
            <a:r>
              <a:rPr lang="ru-RU" sz="4000">
                <a:solidFill>
                  <a:schemeClr val="bg1"/>
                </a:solidFill>
              </a:rPr>
              <a:t>роликовые,</a:t>
            </a:r>
          </a:p>
          <a:p>
            <a:r>
              <a:rPr lang="ru-RU" sz="4000">
                <a:solidFill>
                  <a:schemeClr val="bg1"/>
                </a:solidFill>
              </a:rPr>
              <a:t>планшетные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7956550" y="61023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510588" y="61023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50" y="0"/>
            <a:ext cx="9144000" cy="6858000"/>
          </a:xfrm>
        </p:spPr>
      </p:pic>
      <p:sp>
        <p:nvSpPr>
          <p:cNvPr id="5" name="Овал 4"/>
          <p:cNvSpPr/>
          <p:nvPr/>
        </p:nvSpPr>
        <p:spPr>
          <a:xfrm>
            <a:off x="1908175" y="647700"/>
            <a:ext cx="4967288" cy="50403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FFFF00"/>
                </a:solidFill>
              </a:rPr>
              <a:t>Наименьшим элементом изображения на графическом экране </a:t>
            </a:r>
            <a:r>
              <a:rPr lang="ru-RU" sz="2400" dirty="0">
                <a:solidFill>
                  <a:srgbClr val="FFFF00"/>
                </a:solidFill>
              </a:rPr>
              <a:t>является…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415338" y="61023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7888288" y="6113463"/>
            <a:ext cx="431800" cy="433387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492500" y="2814638"/>
            <a:ext cx="19256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>
                <a:solidFill>
                  <a:schemeClr val="bg1"/>
                </a:solidFill>
              </a:rPr>
              <a:t>пиксель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Овал 4"/>
          <p:cNvSpPr/>
          <p:nvPr/>
        </p:nvSpPr>
        <p:spPr>
          <a:xfrm>
            <a:off x="1908175" y="669925"/>
            <a:ext cx="5040313" cy="506253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FFFF00"/>
                </a:solidFill>
              </a:rPr>
              <a:t>Информацию, не зависящую от личного мнения или суждения, называют...</a:t>
            </a:r>
          </a:p>
        </p:txBody>
      </p:sp>
      <p:sp>
        <p:nvSpPr>
          <p:cNvPr id="7" name="Управляющая кнопка: домой 6">
            <a:hlinkClick r:id="rId3" action="ppaction://hlinksldjump" highlightClick="1"/>
          </p:cNvPr>
          <p:cNvSpPr/>
          <p:nvPr/>
        </p:nvSpPr>
        <p:spPr>
          <a:xfrm>
            <a:off x="8510588" y="61023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7956550" y="61023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059113" y="2882900"/>
            <a:ext cx="30400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>
                <a:solidFill>
                  <a:schemeClr val="bg1"/>
                </a:solidFill>
              </a:rPr>
              <a:t>объективной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Овал 4"/>
          <p:cNvSpPr/>
          <p:nvPr/>
        </p:nvSpPr>
        <p:spPr>
          <a:xfrm>
            <a:off x="1908175" y="692150"/>
            <a:ext cx="4967288" cy="50403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FFFF00"/>
                </a:solidFill>
              </a:rPr>
              <a:t>Т</a:t>
            </a:r>
            <a:r>
              <a:rPr lang="ru-RU" sz="2400" dirty="0">
                <a:solidFill>
                  <a:srgbClr val="FFFF00"/>
                </a:solidFill>
              </a:rPr>
              <a:t>екст , </a:t>
            </a:r>
            <a:r>
              <a:rPr lang="ru-RU" sz="2400" dirty="0">
                <a:solidFill>
                  <a:srgbClr val="FFFF00"/>
                </a:solidFill>
              </a:rPr>
              <a:t>в котором могут осуществляться переходы по </a:t>
            </a:r>
            <a:r>
              <a:rPr lang="ru-RU" sz="2400" dirty="0">
                <a:solidFill>
                  <a:srgbClr val="FFFF00"/>
                </a:solidFill>
              </a:rPr>
              <a:t>ссылкам-это…</a:t>
            </a:r>
            <a:r>
              <a:rPr lang="ru-RU" sz="2400" dirty="0">
                <a:solidFill>
                  <a:srgbClr val="FFFF00"/>
                </a:solidFill>
              </a:rPr>
              <a:t/>
            </a:r>
            <a:br>
              <a:rPr lang="ru-RU" sz="2400" dirty="0">
                <a:solidFill>
                  <a:srgbClr val="FFFF00"/>
                </a:solidFill>
              </a:rPr>
            </a:b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324850" y="6084888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7740650" y="6064250"/>
            <a:ext cx="431800" cy="43338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127375" y="2713038"/>
            <a:ext cx="25288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>
                <a:solidFill>
                  <a:schemeClr val="bg1"/>
                </a:solidFill>
              </a:rPr>
              <a:t>гипертекст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588" y="0"/>
            <a:ext cx="9145588" cy="6858000"/>
          </a:xfrm>
        </p:spPr>
      </p:pic>
      <p:sp>
        <p:nvSpPr>
          <p:cNvPr id="5" name="Овал 4"/>
          <p:cNvSpPr/>
          <p:nvPr/>
        </p:nvSpPr>
        <p:spPr>
          <a:xfrm>
            <a:off x="1951038" y="635000"/>
            <a:ext cx="4997450" cy="513397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FFFF00"/>
                </a:solidFill>
              </a:rPr>
              <a:t>Для фиксации режима прописных букв служит </a:t>
            </a:r>
            <a:r>
              <a:rPr lang="ru-RU" sz="2400" dirty="0">
                <a:solidFill>
                  <a:srgbClr val="FFFF00"/>
                </a:solidFill>
              </a:rPr>
              <a:t>клавиша…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480425" y="6102350"/>
            <a:ext cx="433388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7915275" y="61023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419475" y="2940050"/>
            <a:ext cx="2222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4000">
                <a:solidFill>
                  <a:schemeClr val="bg1"/>
                </a:solidFill>
              </a:rPr>
              <a:t>Caps Lock</a:t>
            </a:r>
            <a:endParaRPr lang="ru-RU" sz="40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Объект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46038" y="6350"/>
            <a:ext cx="9190038" cy="6851650"/>
          </a:xfrm>
        </p:spPr>
      </p:pic>
      <p:sp>
        <p:nvSpPr>
          <p:cNvPr id="4" name="Овал 3"/>
          <p:cNvSpPr/>
          <p:nvPr/>
        </p:nvSpPr>
        <p:spPr>
          <a:xfrm>
            <a:off x="1841500" y="692150"/>
            <a:ext cx="5184775" cy="50403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FFFF00"/>
                </a:solidFill>
              </a:rPr>
              <a:t>Какая информация хранится в учебнике по математике?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7956550" y="6102350"/>
            <a:ext cx="431800" cy="431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8510588" y="6102350"/>
            <a:ext cx="431800" cy="43180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859088" y="2251075"/>
            <a:ext cx="31496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>
                <a:solidFill>
                  <a:schemeClr val="bg1"/>
                </a:solidFill>
              </a:rPr>
              <a:t>текстовая,</a:t>
            </a:r>
          </a:p>
          <a:p>
            <a:r>
              <a:rPr lang="ru-RU" sz="4000">
                <a:solidFill>
                  <a:schemeClr val="bg1"/>
                </a:solidFill>
              </a:rPr>
              <a:t> графическая,</a:t>
            </a:r>
          </a:p>
          <a:p>
            <a:r>
              <a:rPr lang="ru-RU" sz="4000">
                <a:solidFill>
                  <a:schemeClr val="bg1"/>
                </a:solidFill>
              </a:rPr>
              <a:t> числовая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327</Words>
  <Application>Microsoft Office PowerPoint</Application>
  <PresentationFormat>Экран (4:3)</PresentationFormat>
  <Paragraphs>86</Paragraphs>
  <Slides>29</Slides>
  <Notes>1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2" baseType="lpstr">
      <vt:lpstr>Calibri</vt:lpstr>
      <vt:lpstr>Arial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Света</dc:creator>
  <cp:lastModifiedBy>Света</cp:lastModifiedBy>
  <cp:revision>79</cp:revision>
  <dcterms:created xsi:type="dcterms:W3CDTF">2014-07-01T06:40:16Z</dcterms:created>
  <dcterms:modified xsi:type="dcterms:W3CDTF">2014-07-04T06:46:44Z</dcterms:modified>
</cp:coreProperties>
</file>