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99F5D-0C53-41D1-9827-34F912AFC4D1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DFA4C-B27A-4A26-9799-8618BAC27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FA4C-B27A-4A26-9799-8618BAC276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DFA4C-B27A-4A26-9799-8618BAC276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3F39C5-384F-40A7-B54C-DAFF8D894ECB}" type="datetimeFigureOut">
              <a:rPr lang="ru-RU" smtClean="0"/>
              <a:pPr/>
              <a:t>06.07.2014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81BBA1-DD25-407D-BAB0-7FC0A7C66C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ownloads\&#1055;&#1086;&#1083;&#1085;&#1072;&#1103;%20&#1079;&#1072;&#1089;&#1090;&#1072;&#1074;&#1082;&#1072;%20&#1060;&#1086;&#1088;&#1090;%20&#1041;&#1086;&#1103;&#1088;&#1076;%2019942010)%20(online-video-cutter.com)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slide" Target="slide14.xml"/><Relationship Id="rId3" Type="http://schemas.openxmlformats.org/officeDocument/2006/relationships/image" Target="../media/image22.png"/><Relationship Id="rId7" Type="http://schemas.openxmlformats.org/officeDocument/2006/relationships/slide" Target="slide11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86;&#1088;&#1090;%20&#1041;&#1086;&#1103;&#1088;&#1076;%20%20Fort%20Boyard%20-%20&#1057;&#1086;&#1074;&#1077;&#1090;%20&#1058;&#1077;&#1085;&#1077;&#1081;%20&#1087;&#1088;&#1080;&#1073;&#1083;&#1080;&#1078;&#1072;&#1077;&#1090;&#1089;&#1103;.mp3" TargetMode="External"/><Relationship Id="rId6" Type="http://schemas.openxmlformats.org/officeDocument/2006/relationships/image" Target="../media/image12.png"/><Relationship Id="rId11" Type="http://schemas.openxmlformats.org/officeDocument/2006/relationships/slide" Target="slide13.xml"/><Relationship Id="rId5" Type="http://schemas.openxmlformats.org/officeDocument/2006/relationships/slide" Target="slide15.xml"/><Relationship Id="rId15" Type="http://schemas.openxmlformats.org/officeDocument/2006/relationships/image" Target="../media/image11.png"/><Relationship Id="rId10" Type="http://schemas.openxmlformats.org/officeDocument/2006/relationships/image" Target="../media/image4.jpeg"/><Relationship Id="rId4" Type="http://schemas.openxmlformats.org/officeDocument/2006/relationships/image" Target="../media/image23.jpeg"/><Relationship Id="rId9" Type="http://schemas.openxmlformats.org/officeDocument/2006/relationships/slide" Target="slide12.xml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42;&#1042;&#1042;&#1054;&#1054;&#1054;&#1054;&#1058;%20&#1090;&#1077;&#1085;&#1080;1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42;&#1042;&#1042;&#1054;&#1054;&#1054;&#1054;&#1058;%20&#1090;&#1077;&#1085;&#1080;1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0;&#1077;&#1085;&#1080;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0;&#1077;&#1085;&#1080;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54;&#1054;&#1054;&#1058;%20&#1057;&#1054;&#1050;&#1056;&#1054;&#1042;&#1048;&#1065;&#1040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9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86;&#1073;&#1076;&#1091;&#1084;&#1099;&#1074;&#1072;&#1085;&#1080;&#1077;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59;&#1056;&#1040;&#1040;&#1040;&#1040;&#1040;&#1040;&#1040;&#1040;&#1040;&#1040;&#1040;&#1040;&#1040;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64344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Интеллектуально-развлекательная игра</a:t>
            </a:r>
            <a:endParaRPr lang="ru-RU" sz="3200" b="1" dirty="0"/>
          </a:p>
        </p:txBody>
      </p:sp>
      <p:pic>
        <p:nvPicPr>
          <p:cNvPr id="5" name="Полная заставка Форт Боярд 19942010)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1214422"/>
            <a:ext cx="3048000" cy="2286000"/>
          </a:xfrm>
          <a:prstGeom prst="rect">
            <a:avLst/>
          </a:prstGeom>
        </p:spPr>
      </p:pic>
      <p:pic>
        <p:nvPicPr>
          <p:cNvPr id="4" name="Рисунок 3" descr="1357890288_ford-boy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714356"/>
            <a:ext cx="4743709" cy="3429024"/>
          </a:xfrm>
          <a:prstGeom prst="ellipse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286520"/>
            <a:ext cx="571504" cy="428628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1"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Форт Боярд  Fort Boyard - Совет Теней приближаетс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nTD_n8XHl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071678"/>
            <a:ext cx="6715172" cy="4473983"/>
          </a:xfrm>
          <a:prstGeom prst="ellipse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 этап</a:t>
            </a:r>
            <a:br>
              <a:rPr lang="ru-RU" dirty="0" smtClean="0"/>
            </a:br>
            <a:r>
              <a:rPr lang="ru-RU" dirty="0" smtClean="0"/>
              <a:t>Совет Теней</a:t>
            </a:r>
            <a:endParaRPr lang="ru-RU" dirty="0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8286776" y="6286520"/>
            <a:ext cx="642910" cy="428604"/>
          </a:xfrm>
          <a:prstGeom prst="actionButtonForwardNex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714348" y="1785926"/>
            <a:ext cx="2214578" cy="171451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9" action="ppaction://hlinksldjump"/>
          </p:cNvPr>
          <p:cNvSpPr/>
          <p:nvPr/>
        </p:nvSpPr>
        <p:spPr>
          <a:xfrm>
            <a:off x="357158" y="4500570"/>
            <a:ext cx="2214578" cy="150019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11" action="ppaction://hlinksldjump"/>
          </p:cNvPr>
          <p:cNvSpPr/>
          <p:nvPr/>
        </p:nvSpPr>
        <p:spPr>
          <a:xfrm>
            <a:off x="6715140" y="2071678"/>
            <a:ext cx="2214578" cy="1500198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13" action="ppaction://hlinksldjump"/>
          </p:cNvPr>
          <p:cNvSpPr/>
          <p:nvPr/>
        </p:nvSpPr>
        <p:spPr>
          <a:xfrm>
            <a:off x="6715140" y="4572008"/>
            <a:ext cx="2214578" cy="1500198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Запишите объём пирамиды , цилиндра и шара. 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ru-RU" sz="2800" dirty="0" err="1" smtClean="0"/>
              <a:t>пирамиды=</a:t>
            </a:r>
            <a:r>
              <a:rPr lang="ru-RU" sz="2800" dirty="0" smtClean="0"/>
              <a:t>⅓</a:t>
            </a:r>
            <a:r>
              <a:rPr lang="en-US" sz="2800" dirty="0" smtClean="0"/>
              <a:t>S</a:t>
            </a:r>
            <a:r>
              <a:rPr lang="ru-RU" sz="2800" dirty="0" err="1" smtClean="0"/>
              <a:t>осн</a:t>
            </a:r>
            <a:r>
              <a:rPr lang="ru-RU" sz="2800" dirty="0" smtClean="0"/>
              <a:t> * </a:t>
            </a:r>
            <a:r>
              <a:rPr lang="en-US" sz="2800" dirty="0" smtClean="0"/>
              <a:t>h</a:t>
            </a:r>
          </a:p>
          <a:p>
            <a:pPr algn="ctr"/>
            <a:r>
              <a:rPr lang="en-US" sz="2800" dirty="0" smtClean="0"/>
              <a:t>V</a:t>
            </a:r>
            <a:r>
              <a:rPr lang="ru-RU" sz="2800" dirty="0" err="1" smtClean="0"/>
              <a:t>цилиндра=</a:t>
            </a:r>
            <a:r>
              <a:rPr lang="ru-RU" sz="2800" dirty="0" smtClean="0"/>
              <a:t>∏</a:t>
            </a:r>
            <a:r>
              <a:rPr lang="en-US" sz="2800" dirty="0" smtClean="0"/>
              <a:t>R² * h</a:t>
            </a:r>
          </a:p>
          <a:p>
            <a:pPr algn="ctr"/>
            <a:r>
              <a:rPr lang="en-US" sz="2800" dirty="0" smtClean="0"/>
              <a:t>V</a:t>
            </a:r>
            <a:r>
              <a:rPr lang="ru-RU" sz="2800" dirty="0" smtClean="0"/>
              <a:t>шара=4/3 ∏</a:t>
            </a:r>
            <a:r>
              <a:rPr lang="en-US" sz="2800" dirty="0" smtClean="0"/>
              <a:t>R³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Овал 6"/>
          <p:cNvSpPr/>
          <p:nvPr/>
        </p:nvSpPr>
        <p:spPr>
          <a:xfrm>
            <a:off x="3000364" y="2357430"/>
            <a:ext cx="4143404" cy="392909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ВВВВООООТ тени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00010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Запишите объём призмы, конуса и площадь сферы.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31432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/>
              <a:t>V</a:t>
            </a:r>
            <a:r>
              <a:rPr lang="ru-RU" sz="2800" dirty="0" err="1" smtClean="0"/>
              <a:t>призмы=</a:t>
            </a:r>
            <a:r>
              <a:rPr lang="en-US" sz="2800" dirty="0" smtClean="0"/>
              <a:t>S</a:t>
            </a:r>
            <a:r>
              <a:rPr lang="ru-RU" sz="2800" dirty="0" err="1" smtClean="0"/>
              <a:t>осн</a:t>
            </a:r>
            <a:r>
              <a:rPr lang="ru-RU" sz="2800" dirty="0" smtClean="0"/>
              <a:t> * </a:t>
            </a:r>
            <a:r>
              <a:rPr lang="en-US" sz="2800" dirty="0" smtClean="0"/>
              <a:t>h</a:t>
            </a:r>
          </a:p>
          <a:p>
            <a:pPr algn="ctr"/>
            <a:r>
              <a:rPr lang="en-US" sz="2800" dirty="0" smtClean="0"/>
              <a:t>V</a:t>
            </a:r>
            <a:r>
              <a:rPr lang="ru-RU" sz="2800" dirty="0" err="1" smtClean="0"/>
              <a:t>конуса=</a:t>
            </a:r>
            <a:r>
              <a:rPr lang="ru-RU" sz="2800" dirty="0" smtClean="0"/>
              <a:t>⅓∏</a:t>
            </a:r>
            <a:r>
              <a:rPr lang="en-US" sz="2800" dirty="0" smtClean="0"/>
              <a:t>R² * h</a:t>
            </a:r>
          </a:p>
          <a:p>
            <a:pPr algn="ctr"/>
            <a:r>
              <a:rPr lang="en-US" sz="2800" dirty="0" smtClean="0"/>
              <a:t>S</a:t>
            </a:r>
            <a:r>
              <a:rPr lang="ru-RU" sz="2800" dirty="0" smtClean="0"/>
              <a:t>сферы=4∏</a:t>
            </a:r>
            <a:r>
              <a:rPr lang="en-US" sz="2800" dirty="0" smtClean="0"/>
              <a:t>r²</a:t>
            </a:r>
            <a:endParaRPr lang="en-US" sz="2800" dirty="0"/>
          </a:p>
        </p:txBody>
      </p:sp>
      <p:sp>
        <p:nvSpPr>
          <p:cNvPr id="7" name="Овал 6"/>
          <p:cNvSpPr/>
          <p:nvPr/>
        </p:nvSpPr>
        <p:spPr>
          <a:xfrm>
            <a:off x="2285984" y="2571744"/>
            <a:ext cx="4857784" cy="3071834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ВВВВООООТ тени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85723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Объем прямоугольного параллелепипеда равен 60. Площадь одной его грани равна 12. Найдите ребро параллелепипеда, перпендикулярное этой грани.</a:t>
            </a:r>
            <a:endParaRPr lang="ru-RU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т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392906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 </a:t>
            </a:r>
            <a:r>
              <a:rPr lang="en-US" sz="2400" dirty="0" smtClean="0"/>
              <a:t>V</a:t>
            </a:r>
            <a:r>
              <a:rPr lang="ru-RU" sz="2400" dirty="0" err="1" smtClean="0"/>
              <a:t>прям.параллелепипеда</a:t>
            </a:r>
            <a:r>
              <a:rPr lang="en-US" sz="2400" dirty="0" smtClean="0"/>
              <a:t>=</a:t>
            </a:r>
            <a:r>
              <a:rPr lang="en-US" sz="2400" dirty="0" err="1" smtClean="0"/>
              <a:t>Sh</a:t>
            </a:r>
            <a:r>
              <a:rPr lang="ru-RU" sz="2400" dirty="0" smtClean="0"/>
              <a:t> ,</a:t>
            </a:r>
            <a:endParaRPr lang="en-US" sz="2400" dirty="0" smtClean="0"/>
          </a:p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 где </a:t>
            </a:r>
            <a:r>
              <a:rPr lang="en-US" sz="2400" dirty="0" smtClean="0"/>
              <a:t>S-</a:t>
            </a:r>
            <a:r>
              <a:rPr lang="ru-RU" sz="2400" dirty="0" smtClean="0"/>
              <a:t>площадь грани,</a:t>
            </a:r>
            <a:endParaRPr lang="en-US" sz="2400" dirty="0" smtClean="0"/>
          </a:p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а </a:t>
            </a:r>
            <a:r>
              <a:rPr lang="en-US" sz="2400" dirty="0" smtClean="0"/>
              <a:t>h-</a:t>
            </a:r>
            <a:r>
              <a:rPr lang="ru-RU" sz="2400" dirty="0" smtClean="0"/>
              <a:t>высота перпендикулярного к ней ребра. </a:t>
            </a:r>
            <a:endParaRPr lang="en-US" sz="2400" dirty="0" smtClean="0"/>
          </a:p>
          <a:p>
            <a:pPr marL="0" marR="0" lvl="0" indent="166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/>
              <a:t>Тогда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r>
              <a:rPr lang="en-US" sz="2400" dirty="0" smtClean="0"/>
              <a:t>h=V/S=60/12=5</a:t>
            </a:r>
            <a:endParaRPr lang="ru-RU" sz="2400" dirty="0" smtClean="0"/>
          </a:p>
        </p:txBody>
      </p:sp>
      <p:sp>
        <p:nvSpPr>
          <p:cNvPr id="6" name="Овал 5"/>
          <p:cNvSpPr/>
          <p:nvPr/>
        </p:nvSpPr>
        <p:spPr>
          <a:xfrm>
            <a:off x="1571604" y="3000372"/>
            <a:ext cx="6143668" cy="35719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Два ребра прямоугольного параллелепипеда, выходящие из одной вершины, равны 2 и 6. Объем параллелепипеда равен 48. Найдите третье ребро параллелепипеда, выходящее из той же вершины.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350043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0" name="Управляющая кнопка: назад 9">
            <a:hlinkClick r:id="rId3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те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5984" y="3929066"/>
            <a:ext cx="464347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</a:t>
            </a:r>
            <a:r>
              <a:rPr lang="ru-RU" sz="2400" dirty="0" err="1" smtClean="0"/>
              <a:t>прям.параллелепипеда=</a:t>
            </a:r>
            <a:r>
              <a:rPr lang="en-US" sz="2400" dirty="0" err="1" smtClean="0"/>
              <a:t>abc</a:t>
            </a:r>
            <a:endParaRPr lang="en-US" sz="2400" dirty="0" smtClean="0"/>
          </a:p>
          <a:p>
            <a:pPr algn="ctr"/>
            <a:r>
              <a:rPr lang="en-US" sz="2400" dirty="0" smtClean="0"/>
              <a:t>V=48</a:t>
            </a:r>
            <a:r>
              <a:rPr lang="ru-RU" sz="2400" dirty="0" smtClean="0"/>
              <a:t>,</a:t>
            </a:r>
            <a:r>
              <a:rPr lang="en-US" sz="2400" dirty="0" smtClean="0"/>
              <a:t>a=2</a:t>
            </a:r>
            <a:r>
              <a:rPr lang="ru-RU" sz="2400" dirty="0" smtClean="0"/>
              <a:t>,</a:t>
            </a:r>
            <a:r>
              <a:rPr lang="en-US" sz="2400" dirty="0" smtClean="0"/>
              <a:t>b=6</a:t>
            </a:r>
            <a:r>
              <a:rPr lang="ru-RU" sz="2400" dirty="0" smtClean="0"/>
              <a:t>,отсюда</a:t>
            </a:r>
          </a:p>
          <a:p>
            <a:pPr algn="ctr"/>
            <a:r>
              <a:rPr lang="ru-RU" sz="2400" dirty="0" err="1" smtClean="0"/>
              <a:t>с=</a:t>
            </a:r>
            <a:r>
              <a:rPr lang="en-US" sz="2400" dirty="0" smtClean="0"/>
              <a:t>V/</a:t>
            </a:r>
            <a:r>
              <a:rPr lang="en-US" sz="2400" dirty="0" err="1" smtClean="0"/>
              <a:t>ab</a:t>
            </a:r>
            <a:r>
              <a:rPr lang="en-US" sz="2400" dirty="0" smtClean="0"/>
              <a:t>=48/12=4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+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71670" y="2928934"/>
            <a:ext cx="5072098" cy="335758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1648" cy="18288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Финал</a:t>
            </a:r>
            <a:b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Сокровищница Форта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180px-УКР-ФБ-Сокровищ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785926"/>
            <a:ext cx="5643602" cy="4232701"/>
          </a:xfrm>
          <a:prstGeom prst="ellipse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ВОООТ СОКРОВИЩ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49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2852"/>
            <a:ext cx="7851648" cy="18288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«Медная команда»        </a:t>
            </a:r>
            <a:endParaRPr lang="ru-RU" sz="36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00298" y="142852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«Титановая команда»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35756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Евклид</a:t>
            </a:r>
            <a:endParaRPr lang="ru-RU" sz="4800" b="1" dirty="0"/>
          </a:p>
        </p:txBody>
      </p:sp>
      <p:pic>
        <p:nvPicPr>
          <p:cNvPr id="7" name="Рисунок 6" descr="9cb5e507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8"/>
            <a:ext cx="3762381" cy="2821786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3570" y="350043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Геометрия</a:t>
            </a:r>
            <a:endParaRPr lang="ru-RU" sz="3600" b="1" dirty="0"/>
          </a:p>
        </p:txBody>
      </p:sp>
      <p:pic>
        <p:nvPicPr>
          <p:cNvPr id="8" name="Рисунок 7" descr="9cb5e507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3762381" cy="2821786"/>
          </a:xfrm>
          <a:prstGeom prst="ellipse">
            <a:avLst/>
          </a:prstGeom>
        </p:spPr>
      </p:pic>
      <p:pic>
        <p:nvPicPr>
          <p:cNvPr id="12" name="Рисунок 11" descr="1357890288_ford-boy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8660" y="0"/>
            <a:ext cx="9916012" cy="6858000"/>
          </a:xfrm>
          <a:prstGeom prst="ellipse">
            <a:avLst/>
          </a:prstGeom>
        </p:spPr>
      </p:pic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4500562" y="6500834"/>
            <a:ext cx="571504" cy="357166"/>
          </a:xfrm>
          <a:prstGeom prst="actionButtonForwardNex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63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14678" y="428604"/>
            <a:ext cx="3000396" cy="10715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I </a:t>
            </a:r>
            <a:r>
              <a:rPr lang="ru-RU" sz="7200" dirty="0" smtClean="0">
                <a:solidFill>
                  <a:schemeClr val="tx1"/>
                </a:solidFill>
              </a:rPr>
              <a:t>этап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" action="ppaction://hlinkshowjump?jump=nextslide"/>
          </p:cNvPr>
          <p:cNvSpPr/>
          <p:nvPr/>
        </p:nvSpPr>
        <p:spPr>
          <a:xfrm>
            <a:off x="214282" y="1643050"/>
            <a:ext cx="2428892" cy="171451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4" action="ppaction://hlinksldjump"/>
          </p:cNvPr>
          <p:cNvSpPr/>
          <p:nvPr/>
        </p:nvSpPr>
        <p:spPr>
          <a:xfrm>
            <a:off x="6286512" y="1428736"/>
            <a:ext cx="2643174" cy="178595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214282" y="4500570"/>
            <a:ext cx="2500330" cy="178595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3500430" y="4000504"/>
            <a:ext cx="2500330" cy="185738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6286512" y="4500570"/>
            <a:ext cx="2500330" cy="200026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13" action="ppaction://hlinksldjump" highlightClick="1"/>
          </p:cNvPr>
          <p:cNvSpPr/>
          <p:nvPr/>
        </p:nvSpPr>
        <p:spPr>
          <a:xfrm>
            <a:off x="8501090" y="6429396"/>
            <a:ext cx="642910" cy="428604"/>
          </a:xfrm>
          <a:prstGeom prst="actionButtonForwardNex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5" action="ppaction://hlinksldjump"/>
          </p:cNvPr>
          <p:cNvSpPr/>
          <p:nvPr/>
        </p:nvSpPr>
        <p:spPr>
          <a:xfrm>
            <a:off x="3357554" y="2071678"/>
            <a:ext cx="2643206" cy="1785950"/>
          </a:xfrm>
          <a:prstGeom prst="ellipse">
            <a:avLst/>
          </a:prstGeom>
          <a:blipFill>
            <a:blip r:embed="rId1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называют измерениями прямоугольного параллелепипеда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000504"/>
            <a:ext cx="72152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Длины трёх рёбер прямоугольного параллелепипеда, имеющих общий конец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643314"/>
            <a:ext cx="6929486" cy="2286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называется диагональю призмы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071942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Отрезок, соединяющий две вершины, не принадлежащие одной грани</a:t>
            </a:r>
            <a:r>
              <a:rPr lang="en-US" sz="3200" dirty="0" smtClean="0"/>
              <a:t>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3786190"/>
            <a:ext cx="5786478" cy="2000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5786" y="135729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 такое апофема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14338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200" dirty="0" smtClean="0"/>
              <a:t>Высота боковой грани правильной пирамиды, проведённая из её вершины.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857628"/>
            <a:ext cx="6858048" cy="1928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7854696" cy="1752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угол раствора конуса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714752"/>
            <a:ext cx="59293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Угол между двумя противоположными образующими (угол при вершине конуса, внутри конуса)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3714752"/>
            <a:ext cx="5786478" cy="200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8388096" cy="18378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называется осью и полюсами шара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4286256"/>
            <a:ext cx="7000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b="1" dirty="0" smtClean="0"/>
              <a:t>Диаметр называется осью, а оба конца указанного диаметра— полюсами шара.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786190"/>
            <a:ext cx="7143800" cy="1928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214422"/>
            <a:ext cx="8388096" cy="1752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Частным случаем какой поверхности является сфера</a:t>
            </a:r>
            <a:r>
              <a:rPr lang="en-US" sz="3200" b="1" dirty="0" smtClean="0"/>
              <a:t>?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786322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Сфера является частным случаем </a:t>
            </a:r>
            <a:r>
              <a:rPr lang="en-US" sz="3200" dirty="0" smtClean="0"/>
              <a:t> </a:t>
            </a:r>
            <a:r>
              <a:rPr lang="ru-RU" sz="3200" dirty="0" smtClean="0"/>
              <a:t>эллипсоида.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143380"/>
            <a:ext cx="5000660" cy="1928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думы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86182" y="492919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Шар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5234" y="928670"/>
            <a:ext cx="7195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Загадка Старца Фура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2071678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800" b="1" dirty="0" smtClean="0">
                <a:latin typeface="Arial" pitchFamily="18"/>
                <a:ea typeface="Microsoft YaHei" pitchFamily="2"/>
                <a:cs typeface="Mangal" pitchFamily="2"/>
              </a:rPr>
              <a:t>Какое геометрическое тело означает мир, вечность, силу и императорское достоинство</a:t>
            </a:r>
            <a:r>
              <a:rPr lang="en-US" sz="2800" b="1" dirty="0" smtClean="0">
                <a:latin typeface="Arial" pitchFamily="18"/>
                <a:ea typeface="Microsoft YaHei" pitchFamily="2"/>
                <a:cs typeface="Mangal" pitchFamily="2"/>
              </a:rPr>
              <a:t>?</a:t>
            </a:r>
            <a:endParaRPr lang="ru-RU" sz="2800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86776" y="6286520"/>
            <a:ext cx="642910" cy="428604"/>
          </a:xfrm>
          <a:prstGeom prst="actionButtonForwardNex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rId4" action="ppaction://hlinksldjump" highlightClick="1"/>
          </p:cNvPr>
          <p:cNvSpPr/>
          <p:nvPr/>
        </p:nvSpPr>
        <p:spPr>
          <a:xfrm>
            <a:off x="0" y="6357958"/>
            <a:ext cx="642910" cy="500042"/>
          </a:xfrm>
          <a:prstGeom prst="actionButtonBackPrevious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a_21832d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1285860"/>
            <a:ext cx="4071966" cy="5395356"/>
          </a:xfrm>
          <a:prstGeom prst="flowChartAlternateProcess">
            <a:avLst/>
          </a:prstGeom>
        </p:spPr>
      </p:pic>
      <p:pic>
        <p:nvPicPr>
          <p:cNvPr id="18" name="ФУРАААААААААААА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072462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4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231</Words>
  <Application>Microsoft Office PowerPoint</Application>
  <PresentationFormat>Экран (4:3)</PresentationFormat>
  <Paragraphs>68</Paragraphs>
  <Slides>16</Slides>
  <Notes>2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I этап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II этап Совет Теней</vt:lpstr>
      <vt:lpstr>Слайд 11</vt:lpstr>
      <vt:lpstr>Слайд 12</vt:lpstr>
      <vt:lpstr>Слайд 13</vt:lpstr>
      <vt:lpstr>Слайд 14</vt:lpstr>
      <vt:lpstr>Финал Сокровищница Форта</vt:lpstr>
      <vt:lpstr>«Медная команда»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2014-07-01T19:24:07Z</dcterms:created>
  <dcterms:modified xsi:type="dcterms:W3CDTF">2014-07-06T14:34:35Z</dcterms:modified>
</cp:coreProperties>
</file>