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46E96-C81B-4ABC-BB7C-AAB94216019A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196ED3-F9C0-4CDA-A5FF-79AFE28AC68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5" Type="http://schemas.openxmlformats.org/officeDocument/2006/relationships/slide" Target="slide12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15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785794"/>
            <a:ext cx="6215106" cy="1285884"/>
          </a:xfrm>
        </p:spPr>
        <p:txBody>
          <a:bodyPr/>
          <a:lstStyle/>
          <a:p>
            <a:r>
              <a:rPr lang="ru-RU" dirty="0" smtClean="0"/>
              <a:t>Закон Архимеда </a:t>
            </a:r>
            <a:endParaRPr lang="ru-RU" dirty="0"/>
          </a:p>
        </p:txBody>
      </p:sp>
      <p:pic>
        <p:nvPicPr>
          <p:cNvPr id="4" name="Рисунок 3" descr="pic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3071810"/>
            <a:ext cx="2500330" cy="333377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6286512" y="4714884"/>
            <a:ext cx="2286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720" lvl="0" algn="r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000" dirty="0">
                <a:solidFill>
                  <a:prstClr val="white"/>
                </a:solidFill>
              </a:rPr>
              <a:t>Выполнила: Бадикова Полина, МИФ_ИФБ-21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538698"/>
          </a:xfrm>
        </p:spPr>
        <p:txBody>
          <a:bodyPr/>
          <a:lstStyle/>
          <a:p>
            <a:pPr indent="457200">
              <a:buNone/>
            </a:pPr>
            <a:r>
              <a:rPr lang="ru-RU" sz="2800" dirty="0" smtClean="0"/>
              <a:t>Затем, он опустил золотой слиток в сосуд и тем же способом выяснил, насколько меньший объём занимает слиток золота по сравнению с со слитком серебра аналогичного веса.</a:t>
            </a:r>
          </a:p>
          <a:p>
            <a:pPr indent="457200">
              <a:buNone/>
            </a:pPr>
            <a:r>
              <a:rPr lang="ru-RU" sz="2800" dirty="0" smtClean="0"/>
              <a:t>После чего, опять наполнив сосуд и опустив в него корону, Архимед определил, что при погружении короны вытекло больше воды, чем при погружении в сосуд золотой массы того же веса.</a:t>
            </a:r>
          </a:p>
          <a:p>
            <a:endParaRPr lang="ru-RU" dirty="0"/>
          </a:p>
        </p:txBody>
      </p:sp>
      <p:sp>
        <p:nvSpPr>
          <p:cNvPr id="5" name="Блок-схема: узел 4">
            <a:hlinkClick r:id="rId2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hlinkClick r:id="rId4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право 8">
            <a:hlinkClick r:id="rId2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1214422"/>
            <a:ext cx="4286280" cy="51405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Заключение Архимеда было следующим. Так как короной вытеснялось большее количество воды, чем золотым слитком, то в золоте, из которого изготовлена корона, содержится примесь серебра.</a:t>
            </a:r>
            <a:endParaRPr lang="ru-RU" sz="2800" dirty="0"/>
          </a:p>
        </p:txBody>
      </p:sp>
      <p:pic>
        <p:nvPicPr>
          <p:cNvPr id="7" name="Содержимое 6" descr="a5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357686" y="1428736"/>
            <a:ext cx="4329114" cy="4223558"/>
          </a:xfrm>
        </p:spPr>
      </p:pic>
      <p:sp>
        <p:nvSpPr>
          <p:cNvPr id="8" name="Блок-схема: узел 7">
            <a:hlinkClick r:id="rId4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rId5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Закон Архимеда.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 indent="274320">
              <a:buNone/>
            </a:pPr>
            <a:r>
              <a:rPr lang="ru-RU" sz="3200" b="1" dirty="0" smtClean="0"/>
              <a:t>Сила  Архимеда- это сила, выталкивающая  тело  из   жидкости  и  газа,  направленная вертикально  вверх.</a:t>
            </a:r>
          </a:p>
          <a:p>
            <a:endParaRPr lang="ru-RU" dirty="0"/>
          </a:p>
        </p:txBody>
      </p:sp>
      <p:pic>
        <p:nvPicPr>
          <p:cNvPr id="5" name="Рисунок 4" descr="87440_html_m7d8852d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3071810"/>
            <a:ext cx="3441448" cy="285752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Блок-схема: узел 5">
            <a:hlinkClick r:id="rId3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hlinkClick r:id="rId4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5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472518" cy="5429288"/>
          </a:xfrm>
        </p:spPr>
        <p:txBody>
          <a:bodyPr/>
          <a:lstStyle/>
          <a:p>
            <a:pPr indent="274320">
              <a:buNone/>
            </a:pPr>
            <a:r>
              <a:rPr lang="ru-RU" dirty="0" smtClean="0"/>
              <a:t>Силу можно рассчитать с помощью математического выражения:</a:t>
            </a:r>
          </a:p>
          <a:p>
            <a:pPr indent="274320">
              <a:buNone/>
            </a:pPr>
            <a:endParaRPr lang="ru-RU" dirty="0" smtClean="0"/>
          </a:p>
          <a:p>
            <a:pPr indent="274320">
              <a:buNone/>
            </a:pPr>
            <a:r>
              <a:rPr lang="ru-RU" sz="4400" b="1" dirty="0" err="1" smtClean="0"/>
              <a:t>F=pgv</a:t>
            </a:r>
            <a:endParaRPr lang="ru-RU" sz="4400" b="1" dirty="0" smtClean="0"/>
          </a:p>
          <a:p>
            <a:pPr indent="274320">
              <a:buNone/>
            </a:pPr>
            <a:r>
              <a:rPr lang="ru-RU" sz="2400" dirty="0" smtClean="0"/>
              <a:t>Где:</a:t>
            </a:r>
          </a:p>
          <a:p>
            <a:pPr indent="0">
              <a:buNone/>
            </a:pPr>
            <a:r>
              <a:rPr lang="ru-RU" i="1" dirty="0" smtClean="0"/>
              <a:t>F- сила Архимеда</a:t>
            </a:r>
            <a:br>
              <a:rPr lang="ru-RU" i="1" dirty="0" smtClean="0"/>
            </a:br>
            <a:r>
              <a:rPr lang="ru-RU" i="1" dirty="0" err="1" smtClean="0"/>
              <a:t>p</a:t>
            </a:r>
            <a:r>
              <a:rPr lang="ru-RU" i="1" dirty="0" smtClean="0"/>
              <a:t>- плотность жидкости</a:t>
            </a:r>
            <a:br>
              <a:rPr lang="ru-RU" i="1" dirty="0" smtClean="0"/>
            </a:br>
            <a:r>
              <a:rPr lang="ru-RU" i="1" dirty="0" err="1" smtClean="0"/>
              <a:t>g</a:t>
            </a:r>
            <a:r>
              <a:rPr lang="ru-RU" i="1" dirty="0" smtClean="0"/>
              <a:t> - ускорение свободного падения</a:t>
            </a:r>
            <a:br>
              <a:rPr lang="ru-RU" i="1" dirty="0" smtClean="0"/>
            </a:br>
            <a:r>
              <a:rPr lang="ru-RU" i="1" dirty="0" smtClean="0"/>
              <a:t>V - объём, погружаемого тела.</a:t>
            </a:r>
            <a:endParaRPr lang="ru-RU" dirty="0" smtClean="0"/>
          </a:p>
        </p:txBody>
      </p:sp>
      <p:pic>
        <p:nvPicPr>
          <p:cNvPr id="6" name="Рисунок 5" descr="Principio_di_Archimede_galleggiamen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785926"/>
            <a:ext cx="3429022" cy="2857520"/>
          </a:xfrm>
          <a:prstGeom prst="rect">
            <a:avLst/>
          </a:prstGeom>
        </p:spPr>
      </p:pic>
      <p:sp>
        <p:nvSpPr>
          <p:cNvPr id="7" name="Блок-схема: узел 6">
            <a:hlinkClick r:id="rId3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000109"/>
            <a:ext cx="3429024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Поведение тела, находящегося в жидкости или газе, зависит от соотношения между силой тяжести </a:t>
            </a:r>
            <a:r>
              <a:rPr lang="ru-RU" i="1" dirty="0" err="1" smtClean="0"/>
              <a:t>F</a:t>
            </a:r>
            <a:r>
              <a:rPr lang="ru-RU" baseline="-25000" dirty="0" err="1" smtClean="0"/>
              <a:t>т</a:t>
            </a:r>
            <a:r>
              <a:rPr lang="ru-RU" dirty="0" smtClean="0"/>
              <a:t> и архимедовой силой </a:t>
            </a:r>
            <a:r>
              <a:rPr lang="ru-RU" i="1" dirty="0" smtClean="0"/>
              <a:t>F</a:t>
            </a:r>
            <a:r>
              <a:rPr lang="ru-RU" baseline="-25000" dirty="0" smtClean="0"/>
              <a:t>A</a:t>
            </a:r>
            <a:r>
              <a:rPr lang="ru-RU" dirty="0" smtClean="0"/>
              <a:t>, которые действуют на это тело. Возможны следующие три случая</a:t>
            </a:r>
          </a:p>
        </p:txBody>
      </p:sp>
      <p:pic>
        <p:nvPicPr>
          <p:cNvPr id="6" name="Содержимое 5" descr="0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428992" y="1142984"/>
            <a:ext cx="5500726" cy="4492974"/>
          </a:xfrm>
        </p:spPr>
      </p:pic>
      <p:sp>
        <p:nvSpPr>
          <p:cNvPr id="7" name="Блок-схема: узел 6">
            <a:hlinkClick r:id="rId3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28662" y="857232"/>
            <a:ext cx="787241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/>
              <a:t>Задания для закрепления.</a:t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Чему равна архимедова сила, которая действует на шарик объемом 10 см</a:t>
            </a:r>
            <a:r>
              <a:rPr lang="ru-RU" baseline="30000" dirty="0" smtClean="0"/>
              <a:t>3</a:t>
            </a:r>
            <a:r>
              <a:rPr lang="ru-RU" dirty="0" smtClean="0"/>
              <a:t> полностью погруженный в воду? В керосин?</a:t>
            </a:r>
          </a:p>
          <a:p>
            <a:r>
              <a:rPr lang="ru-RU" dirty="0" smtClean="0"/>
              <a:t>Чему равна архимедова сила, действующая в воде на полностью погруженный медный брусок массой 890 г?</a:t>
            </a:r>
          </a:p>
        </p:txBody>
      </p:sp>
      <p:sp>
        <p:nvSpPr>
          <p:cNvPr id="12" name="Блок-схема: узел 11">
            <a:hlinkClick r:id="rId2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>
            <a:hlinkClick r:id="rId3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/>
          <a:lstStyle/>
          <a:p>
            <a:pPr algn="ctr"/>
            <a:r>
              <a:rPr lang="ru-RU" dirty="0" smtClean="0"/>
              <a:t>План Урока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Кто такой Архимед?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Легенда создания закона.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Закон Архимеда.</a:t>
            </a:r>
            <a:endParaRPr lang="ru-RU" dirty="0" smtClean="0"/>
          </a:p>
          <a:p>
            <a:r>
              <a:rPr lang="ru-RU" dirty="0" smtClean="0">
                <a:hlinkClick r:id="rId5" action="ppaction://hlinksldjump"/>
              </a:rPr>
              <a:t>Задания для закрепления.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Кто такой Архимед? </a:t>
            </a:r>
            <a:endParaRPr lang="ru-RU" dirty="0"/>
          </a:p>
        </p:txBody>
      </p:sp>
      <p:pic>
        <p:nvPicPr>
          <p:cNvPr id="6" name="Содержимое 5" descr="Archimedes_(Graphik)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214554"/>
            <a:ext cx="3428051" cy="38425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000496" y="1920085"/>
            <a:ext cx="5143504" cy="4152121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Архиме́д</a:t>
            </a:r>
            <a:r>
              <a:rPr lang="ru-RU" b="1" dirty="0" smtClean="0"/>
              <a:t> </a:t>
            </a:r>
            <a:r>
              <a:rPr lang="ru-RU" dirty="0" smtClean="0"/>
              <a:t> </a:t>
            </a:r>
            <a:r>
              <a:rPr lang="ru-RU" dirty="0" err="1" smtClean="0"/>
              <a:t>(Ἀρχιμήδης; </a:t>
            </a:r>
            <a:r>
              <a:rPr lang="ru-RU" dirty="0" smtClean="0"/>
              <a:t>287 до н. э. — 212 до н. э.) — древнегреческий математик</a:t>
            </a:r>
            <a:r>
              <a:rPr lang="ru-RU" dirty="0" smtClean="0"/>
              <a:t>, </a:t>
            </a:r>
            <a:r>
              <a:rPr lang="ru-RU" dirty="0" smtClean="0"/>
              <a:t> физик и инженер из   Сиракуз. Сделал множество открытий в геометрии. Заложил основы механики, </a:t>
            </a:r>
            <a:r>
              <a:rPr lang="ru-RU" dirty="0" err="1" smtClean="0"/>
              <a:t>гидростати-ки</a:t>
            </a:r>
            <a:r>
              <a:rPr lang="ru-RU" dirty="0" smtClean="0"/>
              <a:t>, автор ряда важных изобретений.</a:t>
            </a:r>
            <a:endParaRPr lang="ru-RU" dirty="0"/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 rot="10800000">
            <a:off x="285720" y="6143644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>
            <a:hlinkClick r:id="rId4" action="ppaction://hlinksldjump"/>
          </p:cNvPr>
          <p:cNvSpPr/>
          <p:nvPr/>
        </p:nvSpPr>
        <p:spPr>
          <a:xfrm>
            <a:off x="79295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071545"/>
            <a:ext cx="4572000" cy="4714909"/>
          </a:xfrm>
        </p:spPr>
        <p:txBody>
          <a:bodyPr>
            <a:normAutofit/>
          </a:bodyPr>
          <a:lstStyle/>
          <a:p>
            <a:pPr indent="274320">
              <a:spcBef>
                <a:spcPts val="0"/>
              </a:spcBef>
              <a:buNone/>
            </a:pPr>
            <a:r>
              <a:rPr lang="ru-RU" dirty="0" smtClean="0"/>
              <a:t>Архимед родился в Сиракузах, греческой колонии на острове Сицилия.</a:t>
            </a:r>
          </a:p>
          <a:p>
            <a:pPr indent="274320">
              <a:spcBef>
                <a:spcPts val="0"/>
              </a:spcBef>
              <a:buNone/>
            </a:pPr>
            <a:endParaRPr lang="ru-RU" dirty="0" smtClean="0"/>
          </a:p>
          <a:p>
            <a:pPr indent="274320">
              <a:spcBef>
                <a:spcPts val="0"/>
              </a:spcBef>
              <a:buNone/>
            </a:pPr>
            <a:r>
              <a:rPr lang="ru-RU" dirty="0" smtClean="0"/>
              <a:t> Отцом Архимеда был математик и астроном Фидий, состоявший в близком родстве с Гиероном II, тираном Сиракуз. </a:t>
            </a:r>
            <a:endParaRPr lang="ru-RU" dirty="0"/>
          </a:p>
        </p:txBody>
      </p:sp>
      <p:pic>
        <p:nvPicPr>
          <p:cNvPr id="6" name="Содержимое 5" descr="1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214422"/>
            <a:ext cx="4210080" cy="45005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 rot="10800000">
            <a:off x="428596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807246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>
            <a:hlinkClick r:id="rId5" action="ppaction://hlinksldjump"/>
          </p:cNvPr>
          <p:cNvSpPr/>
          <p:nvPr/>
        </p:nvSpPr>
        <p:spPr>
          <a:xfrm>
            <a:off x="4357686" y="6357958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aleksandriyskaya-biblioteka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4500594" cy="4057975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928670"/>
            <a:ext cx="4352956" cy="4857784"/>
          </a:xfrm>
        </p:spPr>
        <p:txBody>
          <a:bodyPr>
            <a:normAutofit/>
          </a:bodyPr>
          <a:lstStyle/>
          <a:p>
            <a:pPr indent="274320">
              <a:buNone/>
            </a:pPr>
            <a:r>
              <a:rPr lang="ru-RU" sz="2800" dirty="0" smtClean="0"/>
              <a:t>   Отец привил сыну с детства любовь к математике, механике и астрономии. Для обучения Архимед отправился в Александрию</a:t>
            </a:r>
          </a:p>
          <a:p>
            <a:pPr indent="274320">
              <a:buNone/>
            </a:pPr>
            <a:r>
              <a:rPr lang="ru-RU" sz="2800" dirty="0" smtClean="0"/>
              <a:t> Египетскую — научный и культурный центр того времени.</a:t>
            </a:r>
          </a:p>
          <a:p>
            <a:endParaRPr lang="ru-RU" dirty="0"/>
          </a:p>
        </p:txBody>
      </p:sp>
      <p:sp>
        <p:nvSpPr>
          <p:cNvPr id="11" name="Стрелка вправо 10">
            <a:hlinkClick r:id="rId3" action="ppaction://hlinksldjump"/>
          </p:cNvPr>
          <p:cNvSpPr/>
          <p:nvPr/>
        </p:nvSpPr>
        <p:spPr>
          <a:xfrm rot="10800000">
            <a:off x="428596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21437482">
            <a:off x="7873352" y="6175954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>
            <a:hlinkClick r:id="rId4" action="ppaction://hlinksldjump"/>
          </p:cNvPr>
          <p:cNvSpPr/>
          <p:nvPr/>
        </p:nvSpPr>
        <p:spPr>
          <a:xfrm>
            <a:off x="4429124" y="6286520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Легенда создания закона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1643050"/>
            <a:ext cx="4643470" cy="4857784"/>
          </a:xfrm>
        </p:spPr>
        <p:txBody>
          <a:bodyPr>
            <a:normAutofit/>
          </a:bodyPr>
          <a:lstStyle/>
          <a:p>
            <a:pPr indent="274320">
              <a:buNone/>
            </a:pPr>
            <a:r>
              <a:rPr lang="ru-RU" dirty="0" smtClean="0"/>
              <a:t>Сиракузах правил царь </a:t>
            </a:r>
            <a:r>
              <a:rPr lang="ru-RU" dirty="0" err="1" smtClean="0"/>
              <a:t>Гиерон</a:t>
            </a:r>
            <a:r>
              <a:rPr lang="ru-RU" dirty="0" smtClean="0"/>
              <a:t>. Однажды </a:t>
            </a:r>
            <a:r>
              <a:rPr lang="ru-RU" dirty="0" err="1" smtClean="0"/>
              <a:t>Гиерон</a:t>
            </a:r>
            <a:r>
              <a:rPr lang="ru-RU" dirty="0" smtClean="0"/>
              <a:t>, получив от мастеров заказанную им золотую корону, усомнился в их честности; ему показалось, что они утаили часть золота, выданного на ее изготовление, и заменили его серебром.</a:t>
            </a:r>
            <a:endParaRPr lang="ru-RU" dirty="0"/>
          </a:p>
        </p:txBody>
      </p:sp>
      <p:pic>
        <p:nvPicPr>
          <p:cNvPr id="6" name="Содержимое 5" descr="300px-Hiero_II_silver_coi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86380" y="2071678"/>
            <a:ext cx="2857500" cy="27813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Блок-схема: узел 6">
            <a:hlinkClick r:id="rId3" action="ppaction://hlinksldjump"/>
          </p:cNvPr>
          <p:cNvSpPr/>
          <p:nvPr/>
        </p:nvSpPr>
        <p:spPr>
          <a:xfrm>
            <a:off x="4500562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7939236" y="609222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24" y="704088"/>
            <a:ext cx="7829576" cy="65321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Но как уличить ювелиров в подделке?</a:t>
            </a: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23559"/>
          </a:xfrm>
        </p:spPr>
        <p:txBody>
          <a:bodyPr>
            <a:normAutofit/>
          </a:bodyPr>
          <a:lstStyle/>
          <a:p>
            <a:pPr indent="274320">
              <a:buNone/>
            </a:pPr>
            <a:r>
              <a:rPr lang="ru-RU" dirty="0" smtClean="0"/>
              <a:t>Вызвал </a:t>
            </a:r>
            <a:r>
              <a:rPr lang="ru-RU" dirty="0" err="1" smtClean="0"/>
              <a:t>Гиерон</a:t>
            </a:r>
            <a:r>
              <a:rPr lang="ru-RU" dirty="0" smtClean="0"/>
              <a:t> Архимеда, к тому времени уже прославившегося остроумными решениями многих проблем, и поручил ему определить, есть ли в золотой короне примесь серебра.</a:t>
            </a:r>
            <a:endParaRPr lang="ru-RU" dirty="0"/>
          </a:p>
        </p:txBody>
      </p:sp>
      <p:pic>
        <p:nvPicPr>
          <p:cNvPr id="7" name="Содержимое 6" descr="zaarh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785926"/>
            <a:ext cx="4102100" cy="4421993"/>
          </a:xfrm>
        </p:spPr>
      </p:pic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4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>
            <a:hlinkClick r:id="rId5" action="ppaction://hlinksldjump"/>
          </p:cNvPr>
          <p:cNvSpPr/>
          <p:nvPr/>
        </p:nvSpPr>
        <p:spPr>
          <a:xfrm>
            <a:off x="4429124" y="6286520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5643634" cy="4572032"/>
          </a:xfrm>
        </p:spPr>
        <p:txBody>
          <a:bodyPr>
            <a:normAutofit/>
          </a:bodyPr>
          <a:lstStyle/>
          <a:p>
            <a:pPr indent="274320">
              <a:buNone/>
            </a:pPr>
            <a:r>
              <a:rPr lang="ru-RU" dirty="0" smtClean="0"/>
              <a:t>Случайно, во время купанья, погружённый в мысли о вычислении объёма сложного тела, Архимед погрузил своё тело в воду... и  решение задачи было найдено.</a:t>
            </a:r>
          </a:p>
          <a:p>
            <a:pPr indent="274320">
              <a:buNone/>
            </a:pPr>
            <a:r>
              <a:rPr lang="ru-RU" dirty="0" smtClean="0"/>
              <a:t>Легенда гласит, что Архимед пришёл в полный восторг от этого открытия и голый с криком "</a:t>
            </a:r>
            <a:r>
              <a:rPr lang="ru-RU" b="1" dirty="0" smtClean="0"/>
              <a:t>Эврика!</a:t>
            </a:r>
            <a:r>
              <a:rPr lang="ru-RU" dirty="0" smtClean="0"/>
              <a:t>" побежал из купальни, чтобы проверить свою теорию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4" name="Рисунок 3" descr="995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1000108"/>
            <a:ext cx="2786082" cy="3786214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>
            <a:off x="8001024" y="6143644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>
            <a:hlinkClick r:id="rId5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186766" cy="4857784"/>
          </a:xfrm>
        </p:spPr>
        <p:txBody>
          <a:bodyPr>
            <a:normAutofit/>
          </a:bodyPr>
          <a:lstStyle/>
          <a:p>
            <a:pPr indent="274320">
              <a:buNone/>
            </a:pPr>
            <a:r>
              <a:rPr lang="ru-RU" sz="2800" dirty="0" smtClean="0"/>
              <a:t>Архимед взял слиток золота и слиток серебра точно такого же веса, что и корона. Потом он наполнил доверху сосуд и положил в него слиток серебра</a:t>
            </a:r>
          </a:p>
          <a:p>
            <a:pPr indent="274320">
              <a:buNone/>
            </a:pPr>
            <a:r>
              <a:rPr lang="ru-RU" sz="2800" dirty="0" smtClean="0"/>
              <a:t>Затем, вынув слиток, он долил в этот сосуд точное количество вытесненной воды, измеряя этот объём </a:t>
            </a:r>
            <a:r>
              <a:rPr lang="ru-RU" sz="2800" dirty="0" err="1" smtClean="0"/>
              <a:t>секстарием</a:t>
            </a:r>
            <a:r>
              <a:rPr lang="ru-RU" sz="2800" dirty="0" smtClean="0"/>
              <a:t>. Так Архимед определил, какой вес серебра соответствует какому количеству воды.</a:t>
            </a:r>
          </a:p>
          <a:p>
            <a:endParaRPr lang="ru-RU" dirty="0"/>
          </a:p>
        </p:txBody>
      </p:sp>
      <p:sp>
        <p:nvSpPr>
          <p:cNvPr id="4" name="Блок-схема: узел 3">
            <a:hlinkClick r:id="rId2" action="ppaction://hlinksldjump"/>
          </p:cNvPr>
          <p:cNvSpPr/>
          <p:nvPr/>
        </p:nvSpPr>
        <p:spPr>
          <a:xfrm>
            <a:off x="4572000" y="6215082"/>
            <a:ext cx="500066" cy="285752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 rot="10800000">
            <a:off x="785786" y="6072206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>
            <a:off x="7715272" y="6215082"/>
            <a:ext cx="857256" cy="42862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20C8F7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424</TotalTime>
  <Words>354</Words>
  <Application>Microsoft Office PowerPoint</Application>
  <PresentationFormat>Экран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Закон Архимеда </vt:lpstr>
      <vt:lpstr>План Урока </vt:lpstr>
      <vt:lpstr>Кто такой Архимед? </vt:lpstr>
      <vt:lpstr>Слайд 4</vt:lpstr>
      <vt:lpstr>Слайд 5</vt:lpstr>
      <vt:lpstr>Легенда создания закона </vt:lpstr>
      <vt:lpstr>Но как уличить ювелиров в подделке?</vt:lpstr>
      <vt:lpstr>Слайд 8</vt:lpstr>
      <vt:lpstr>Слайд 9</vt:lpstr>
      <vt:lpstr>Слайд 10</vt:lpstr>
      <vt:lpstr>Слайд 11</vt:lpstr>
      <vt:lpstr>Закон Архимеда. </vt:lpstr>
      <vt:lpstr>Слайд 13</vt:lpstr>
      <vt:lpstr>Слайд 14</vt:lpstr>
      <vt:lpstr>    Задания для закрепления.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Архимеда</dc:title>
  <dc:creator>Полина</dc:creator>
  <cp:lastModifiedBy>Полина </cp:lastModifiedBy>
  <cp:revision>47</cp:revision>
  <dcterms:created xsi:type="dcterms:W3CDTF">2013-10-19T05:57:52Z</dcterms:created>
  <dcterms:modified xsi:type="dcterms:W3CDTF">2013-10-19T13:16:51Z</dcterms:modified>
</cp:coreProperties>
</file>