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0" r:id="rId3"/>
    <p:sldId id="267" r:id="rId4"/>
    <p:sldId id="257" r:id="rId5"/>
    <p:sldId id="261" r:id="rId6"/>
    <p:sldId id="258" r:id="rId7"/>
    <p:sldId id="259" r:id="rId8"/>
    <p:sldId id="264" r:id="rId9"/>
    <p:sldId id="266" r:id="rId10"/>
    <p:sldId id="262" r:id="rId11"/>
    <p:sldId id="265" r:id="rId12"/>
    <p:sldId id="268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0786" y="61011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>Информационная безопасность</a:t>
            </a:r>
            <a:endParaRPr lang="ru-RU" sz="5400" dirty="0"/>
          </a:p>
        </p:txBody>
      </p:sp>
      <p:pic>
        <p:nvPicPr>
          <p:cNvPr id="1026" name="Picture 2" descr="G:\1658311_5cce589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060848"/>
            <a:ext cx="47625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9082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Давайте попытаемся ответить на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3096344"/>
          </a:xfrm>
        </p:spPr>
        <p:txBody>
          <a:bodyPr/>
          <a:lstStyle/>
          <a:p>
            <a:r>
              <a:rPr lang="ru-RU" dirty="0" smtClean="0"/>
              <a:t>Хорошо ли защищена ваша информация ?</a:t>
            </a:r>
          </a:p>
          <a:p>
            <a:r>
              <a:rPr lang="ru-RU" dirty="0" smtClean="0"/>
              <a:t>Как обезопасить себя от всего этого?</a:t>
            </a:r>
          </a:p>
          <a:p>
            <a:r>
              <a:rPr lang="ru-RU" dirty="0" smtClean="0"/>
              <a:t>Что использовать для безопасности информации?</a:t>
            </a:r>
          </a:p>
          <a:p>
            <a:r>
              <a:rPr lang="ru-RU" dirty="0" smtClean="0"/>
              <a:t>Какие средства помогают людям ,а какие могут навредить в интернете?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06481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3760440"/>
          </a:xfrm>
        </p:spPr>
        <p:txBody>
          <a:bodyPr/>
          <a:lstStyle/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Затем мы обсудим изученные группами </a:t>
            </a:r>
            <a:br>
              <a:rPr lang="ru-RU" sz="3200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</a:b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темы и решим,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какие условия нужно создать для плодотворной работы с ПК, какие средства защиты компьютера нужно использовать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570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600200"/>
          </a:xfrm>
        </p:spPr>
        <p:txBody>
          <a:bodyPr/>
          <a:lstStyle/>
          <a:p>
            <a:r>
              <a:rPr lang="ru-RU" dirty="0" smtClean="0"/>
              <a:t>Итак, мы с правились с данной задачей</a:t>
            </a:r>
            <a:endParaRPr lang="ru-RU" dirty="0"/>
          </a:p>
        </p:txBody>
      </p:sp>
      <p:sp>
        <p:nvSpPr>
          <p:cNvPr id="4" name="7-конечная звезда 3"/>
          <p:cNvSpPr/>
          <p:nvPr/>
        </p:nvSpPr>
        <p:spPr>
          <a:xfrm>
            <a:off x="3408842" y="3212976"/>
            <a:ext cx="2088232" cy="136815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88662" y="4869160"/>
            <a:ext cx="5663658" cy="13988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Все Молодцы , урок окончен )))</a:t>
            </a: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98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600200"/>
          </a:xfrm>
        </p:spPr>
        <p:txBody>
          <a:bodyPr/>
          <a:lstStyle/>
          <a:p>
            <a:r>
              <a:rPr lang="ru-RU" dirty="0" smtClean="0"/>
              <a:t>Спасибо за внимание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22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 anchor="ctr" anchorCtr="1">
            <a:normAutofit fontScale="90000"/>
          </a:bodyPr>
          <a:lstStyle/>
          <a:p>
            <a:r>
              <a:rPr lang="ru-RU" dirty="0"/>
              <a:t>Какие </a:t>
            </a:r>
            <a:r>
              <a:rPr lang="ru-RU" dirty="0" smtClean="0"/>
              <a:t>же виды информационной опасности нас ждут в интернете ???????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5332566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Поверьте они есть!!!!!</a:t>
            </a:r>
            <a:endParaRPr lang="ru-RU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17025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600200"/>
          </a:xfrm>
        </p:spPr>
        <p:txBody>
          <a:bodyPr/>
          <a:lstStyle/>
          <a:p>
            <a:r>
              <a:rPr lang="ru-RU" dirty="0" smtClean="0"/>
              <a:t>Давайте подумаем????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3368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e8fca359d808d04fb8590f53f50acb97_1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72816"/>
            <a:ext cx="594066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2586" y="188640"/>
            <a:ext cx="8686800" cy="1600200"/>
          </a:xfrm>
        </p:spPr>
        <p:txBody>
          <a:bodyPr/>
          <a:lstStyle/>
          <a:p>
            <a:r>
              <a:rPr lang="ru-RU" dirty="0" smtClean="0"/>
              <a:t>Все возможные черви, троянские кони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816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024136"/>
          </a:xfrm>
        </p:spPr>
        <p:txBody>
          <a:bodyPr/>
          <a:lstStyle/>
          <a:p>
            <a:r>
              <a:rPr lang="ru-RU" dirty="0" smtClean="0">
                <a:solidFill>
                  <a:srgbClr val="04617B"/>
                </a:solidFill>
                <a:latin typeface="Arial"/>
                <a:cs typeface="Arial"/>
                <a:sym typeface="Arial"/>
              </a:rPr>
              <a:t>Хакеры </a:t>
            </a:r>
            <a:endParaRPr lang="ru-RU" dirty="0"/>
          </a:p>
        </p:txBody>
      </p:sp>
      <p:pic>
        <p:nvPicPr>
          <p:cNvPr id="3074" name="Picture 2" descr="G:\1375718996-b8be3d56472985c86ca69b5e8c5385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72816"/>
            <a:ext cx="6131377" cy="43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260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336" y="0"/>
            <a:ext cx="8795320" cy="16002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4617B"/>
                </a:solidFill>
                <a:latin typeface="Arial"/>
                <a:cs typeface="Arial"/>
                <a:sym typeface="Arial"/>
              </a:rPr>
              <a:t>Н</a:t>
            </a:r>
            <a:r>
              <a:rPr lang="ru-RU" dirty="0" smtClean="0">
                <a:solidFill>
                  <a:srgbClr val="04617B"/>
                </a:solidFill>
                <a:latin typeface="Arial"/>
                <a:cs typeface="Arial"/>
                <a:sym typeface="Arial"/>
              </a:rPr>
              <a:t>ежелательная информация</a:t>
            </a:r>
            <a:endParaRPr lang="ru-RU" dirty="0"/>
          </a:p>
        </p:txBody>
      </p:sp>
      <p:pic>
        <p:nvPicPr>
          <p:cNvPr id="4098" name="Picture 2" descr="G:\parental-contr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468052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07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614411"/>
          </a:xfrm>
        </p:spPr>
        <p:txBody>
          <a:bodyPr/>
          <a:lstStyle/>
          <a:p>
            <a:r>
              <a:rPr lang="ru-RU" dirty="0" smtClean="0">
                <a:solidFill>
                  <a:srgbClr val="04617B"/>
                </a:solidFill>
                <a:latin typeface="Arial"/>
                <a:cs typeface="Arial"/>
                <a:sym typeface="Arial"/>
              </a:rPr>
              <a:t>Махинации в интернет магазинах</a:t>
            </a:r>
            <a:endParaRPr lang="ru-RU" dirty="0"/>
          </a:p>
        </p:txBody>
      </p:sp>
      <p:pic>
        <p:nvPicPr>
          <p:cNvPr id="5122" name="Picture 2" descr="G:\98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9235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75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Обманы в социальных сетях</a:t>
            </a:r>
            <a:endParaRPr lang="ru-RU" dirty="0"/>
          </a:p>
        </p:txBody>
      </p:sp>
      <p:pic>
        <p:nvPicPr>
          <p:cNvPr id="6146" name="Picture 2" descr="G:\odnoklassnik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3443192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G:\x_7a2c56b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00" y="4149080"/>
            <a:ext cx="3324068" cy="233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G:\1306924339_002f53904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777" y="2161279"/>
            <a:ext cx="3757607" cy="315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3222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243408"/>
            <a:ext cx="8229600" cy="3760440"/>
          </a:xfrm>
        </p:spPr>
        <p:txBody>
          <a:bodyPr/>
          <a:lstStyle/>
          <a:p>
            <a:pPr lvl="0"/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Чтобы наша работа была наиболее успешной и интересной, мы разделимся на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группы   </a:t>
            </a:r>
            <a:r>
              <a:rPr lang="ru-RU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/>
            </a:r>
            <a:br>
              <a:rPr lang="ru-RU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501008"/>
            <a:ext cx="8229600" cy="2304256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1 группа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– Эксперты ,будут оценивать полноту 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насыщенность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ответа групп;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2 группа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– Изучает какие существуют угрозы;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3 группа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– Изучает как бороться с данными угрозами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4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группа –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libri" pitchFamily="18"/>
                <a:ea typeface="Microsoft YaHei" pitchFamily="2"/>
                <a:cs typeface="Mangal" pitchFamily="2"/>
              </a:rPr>
              <a:t>Причины возникновения угроз. </a:t>
            </a:r>
          </a:p>
        </p:txBody>
      </p:sp>
    </p:spTree>
    <p:extLst>
      <p:ext uri="{BB962C8B-B14F-4D97-AF65-F5344CB8AC3E}">
        <p14:creationId xmlns:p14="http://schemas.microsoft.com/office/powerpoint/2010/main" val="820485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225</TotalTime>
  <Words>145</Words>
  <Application>Microsoft Office PowerPoint</Application>
  <PresentationFormat>Экран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Информационная безопасность</vt:lpstr>
      <vt:lpstr>Какие же виды информационной опасности нас ждут в интернете ???????</vt:lpstr>
      <vt:lpstr>Давайте подумаем????</vt:lpstr>
      <vt:lpstr>Все возможные черви, троянские кони</vt:lpstr>
      <vt:lpstr>Хакеры </vt:lpstr>
      <vt:lpstr>Нежелательная информация</vt:lpstr>
      <vt:lpstr>Махинации в интернет магазинах</vt:lpstr>
      <vt:lpstr>Обманы в социальных сетях</vt:lpstr>
      <vt:lpstr>Чтобы наша работа была наиболее успешной и интересной, мы разделимся на группы    </vt:lpstr>
      <vt:lpstr>Давайте попытаемся ответить на вопросы</vt:lpstr>
      <vt:lpstr>Затем мы обсудим изученные группами  темы и решим, какие условия нужно создать для плодотворной работы с ПК, какие средства защиты компьютера нужно использовать</vt:lpstr>
      <vt:lpstr>Итак, мы с правились с данной задачей</vt:lpstr>
      <vt:lpstr>Спасибо за внимание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</dc:title>
  <dc:creator>ADMIN</dc:creator>
  <cp:lastModifiedBy>ADMIN</cp:lastModifiedBy>
  <cp:revision>17</cp:revision>
  <dcterms:created xsi:type="dcterms:W3CDTF">2013-12-19T14:35:20Z</dcterms:created>
  <dcterms:modified xsi:type="dcterms:W3CDTF">2013-12-19T18:32:09Z</dcterms:modified>
</cp:coreProperties>
</file>