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1044624" y="3570847"/>
            <a:ext cx="7156648" cy="723528"/>
          </a:xfrm>
        </p:spPr>
        <p:txBody>
          <a:bodyPr/>
          <a:lstStyle/>
          <a:p>
            <a:r>
              <a:rPr lang="ru-RU" dirty="0" smtClean="0"/>
              <a:t>Подготовили ученики 8 класса: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</a:t>
            </a:r>
            <a:r>
              <a:rPr lang="ru-RU" dirty="0" smtClean="0"/>
              <a:t>повысить гражданскую активность учеников???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4293096"/>
            <a:ext cx="3060153" cy="229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824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25760"/>
            <a:ext cx="10513168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Гражданская активность, зачем она нужна?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618040" cy="3925416"/>
          </a:xfrm>
        </p:spPr>
        <p:txBody>
          <a:bodyPr>
            <a:normAutofit/>
          </a:bodyPr>
          <a:lstStyle/>
          <a:p>
            <a:r>
              <a:rPr lang="ru-RU" b="1" dirty="0"/>
              <a:t>Гражданская активность</a:t>
            </a:r>
            <a:r>
              <a:rPr lang="ru-RU" dirty="0"/>
              <a:t> – это прежде всего ответственное отношение к окружающему нас миру, возможность реализации собственных идей и партнерство. </a:t>
            </a:r>
            <a:endParaRPr lang="ru-RU" dirty="0" smtClean="0"/>
          </a:p>
          <a:p>
            <a:r>
              <a:rPr lang="ru-RU" dirty="0"/>
              <a:t>Государство в этом случае перестает быть единственным лицом, ответственным за благосостояние граждан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6349" y="5373216"/>
            <a:ext cx="9160349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612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6349" y="620688"/>
            <a:ext cx="9160349" cy="23762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/>
              <a:t>Но как проявить гражданскую активность на уровне школы?</a:t>
            </a:r>
            <a:endParaRPr lang="ru-RU" sz="4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1293" y="3645024"/>
            <a:ext cx="3060153" cy="2292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708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Выдвинем гипотезу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017640" cy="4717504"/>
          </a:xfrm>
        </p:spPr>
        <p:txBody>
          <a:bodyPr/>
          <a:lstStyle/>
          <a:p>
            <a:r>
              <a:rPr lang="ru-RU" dirty="0" smtClean="0"/>
              <a:t>Ч</a:t>
            </a:r>
            <a:r>
              <a:rPr lang="ru-RU" dirty="0" smtClean="0"/>
              <a:t>тобы ученики проявляли гражданскую активность </a:t>
            </a:r>
            <a:r>
              <a:rPr lang="ru-RU" dirty="0" smtClean="0"/>
              <a:t>нужен гражданский институт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2206499"/>
            <a:ext cx="4005125" cy="299997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-16349" y="5373216"/>
            <a:ext cx="9160349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770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Предположим…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638453" cy="3133328"/>
          </a:xfrm>
        </p:spPr>
        <p:txBody>
          <a:bodyPr/>
          <a:lstStyle/>
          <a:p>
            <a:r>
              <a:rPr lang="ru-RU" dirty="0" smtClean="0"/>
              <a:t>Что наша группа и есть этот институт, тогда учителя и директор это условное государство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9147" y="5373216"/>
            <a:ext cx="914400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340768"/>
            <a:ext cx="3367261" cy="336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910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По заданию…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233664" cy="3421360"/>
          </a:xfrm>
        </p:spPr>
        <p:txBody>
          <a:bodyPr/>
          <a:lstStyle/>
          <a:p>
            <a:r>
              <a:rPr lang="ru-RU" dirty="0" smtClean="0"/>
              <a:t>Наша группа, объединенная общими интересами разрабатывает мероприятие и проводит его под согласием учительского совета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9147" y="5373216"/>
            <a:ext cx="914400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694119"/>
            <a:ext cx="2448272" cy="367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746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Значит..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4017640" cy="37814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Мы проявляем гражданскую </a:t>
            </a:r>
            <a:r>
              <a:rPr lang="ru-RU" dirty="0" smtClean="0"/>
              <a:t>активность, следовательно наша гипотеза </a:t>
            </a:r>
            <a:r>
              <a:rPr lang="ru-RU" dirty="0" smtClean="0">
                <a:solidFill>
                  <a:srgbClr val="FF0000"/>
                </a:solidFill>
              </a:rPr>
              <a:t>верна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Такой вид самодеятельности готовит учеников  к будущей «взрослой» гражданской активности, что является базой для становления гражданского общества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-19147" y="5373216"/>
            <a:ext cx="914400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379" y="2176324"/>
            <a:ext cx="3176910" cy="3162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5706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</TotalTime>
  <Words>105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Как повысить гражданскую активность учеников???</vt:lpstr>
      <vt:lpstr>Гражданская активность, зачем она нужна?</vt:lpstr>
      <vt:lpstr>Презентация PowerPoint</vt:lpstr>
      <vt:lpstr>Выдвинем гипотезу</vt:lpstr>
      <vt:lpstr>Предположим…</vt:lpstr>
      <vt:lpstr>По заданию…</vt:lpstr>
      <vt:lpstr>Значит..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подготовить учеников к гражданской активности???</dc:title>
  <dc:creator>Admin</dc:creator>
  <cp:lastModifiedBy>Admin</cp:lastModifiedBy>
  <cp:revision>5</cp:revision>
  <dcterms:created xsi:type="dcterms:W3CDTF">2013-12-23T21:10:03Z</dcterms:created>
  <dcterms:modified xsi:type="dcterms:W3CDTF">2013-12-29T16:21:21Z</dcterms:modified>
</cp:coreProperties>
</file>