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044624" y="3570847"/>
            <a:ext cx="7156648" cy="723528"/>
          </a:xfrm>
        </p:spPr>
        <p:txBody>
          <a:bodyPr/>
          <a:lstStyle/>
          <a:p>
            <a:r>
              <a:rPr lang="ru-RU" dirty="0" smtClean="0"/>
              <a:t>Подготовили ученики 8 класса: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Как подготовить учеников к гражданской активности???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293096"/>
            <a:ext cx="3060153" cy="229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82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После анализа вопросов…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017640" cy="4717504"/>
          </a:xfrm>
        </p:spPr>
        <p:txBody>
          <a:bodyPr/>
          <a:lstStyle/>
          <a:p>
            <a:r>
              <a:rPr lang="ru-RU" dirty="0" smtClean="0"/>
              <a:t>Мы пришли к выводу, чтобы подготовить учеников к гражданской активности нужен гражданский институт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206499"/>
            <a:ext cx="4005125" cy="299997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16349" y="5373216"/>
            <a:ext cx="9160349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77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Предположим…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638453" cy="3133328"/>
          </a:xfrm>
        </p:spPr>
        <p:txBody>
          <a:bodyPr/>
          <a:lstStyle/>
          <a:p>
            <a:r>
              <a:rPr lang="ru-RU" dirty="0" smtClean="0"/>
              <a:t>Что наша группа и есть этот институт, тогда учителя и директор это условное государство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9147" y="5373216"/>
            <a:ext cx="914400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340768"/>
            <a:ext cx="3367261" cy="336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91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 заданию…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233664" cy="3421360"/>
          </a:xfrm>
        </p:spPr>
        <p:txBody>
          <a:bodyPr/>
          <a:lstStyle/>
          <a:p>
            <a:r>
              <a:rPr lang="ru-RU" dirty="0" smtClean="0"/>
              <a:t>Наша группа, объединенная общими интересами разрабатывает мероприятие и проводит его под согласием учительского совета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9147" y="5373216"/>
            <a:ext cx="914400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94119"/>
            <a:ext cx="2448272" cy="367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746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Значит..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017640" cy="37814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Мы проявляем гражданскую активность</a:t>
            </a:r>
          </a:p>
          <a:p>
            <a:r>
              <a:rPr lang="ru-RU" dirty="0" smtClean="0"/>
              <a:t>Такой вид самодеятельности готовит учеников  к будущей «взрослой» гражданской активности, что является базой для становления гражданского общества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9147" y="5373216"/>
            <a:ext cx="914400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379" y="2176324"/>
            <a:ext cx="3176910" cy="316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70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</TotalTime>
  <Words>91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Справедливость</vt:lpstr>
      <vt:lpstr>Как подготовить учеников к гражданской активности???</vt:lpstr>
      <vt:lpstr>После анализа вопросов…</vt:lpstr>
      <vt:lpstr>Предположим…</vt:lpstr>
      <vt:lpstr>По заданию…</vt:lpstr>
      <vt:lpstr>Значит..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подготовить учеников к гражданской активности???</dc:title>
  <dc:creator>Admin</dc:creator>
  <cp:lastModifiedBy>Admin</cp:lastModifiedBy>
  <cp:revision>3</cp:revision>
  <dcterms:created xsi:type="dcterms:W3CDTF">2013-12-23T21:10:03Z</dcterms:created>
  <dcterms:modified xsi:type="dcterms:W3CDTF">2013-12-23T21:41:52Z</dcterms:modified>
</cp:coreProperties>
</file>