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7620000" cx="10160000"/>
  <p:notesSz cy="10160000" cx="7620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theme/theme1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" name="Shape 5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" name="Shape 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" name="Shape 7"/>
          <p:cNvSpPr txBox="1"/>
          <p:nvPr>
            <p:ph type="ctrTitle"/>
          </p:nvPr>
        </p:nvSpPr>
        <p:spPr>
          <a:xfrm>
            <a:off y="3048000" x="914400"/>
            <a:ext cy="1219199" cx="83312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buSzPct val="100000"/>
              <a:defRPr sz="4800"/>
            </a:lvl1pPr>
            <a:lvl2pPr algn="ctr">
              <a:buSzPct val="100000"/>
              <a:defRPr sz="4800"/>
            </a:lvl2pPr>
            <a:lvl3pPr algn="ctr">
              <a:buSzPct val="100000"/>
              <a:defRPr sz="4800"/>
            </a:lvl3pPr>
            <a:lvl4pPr algn="ctr">
              <a:buSzPct val="100000"/>
              <a:defRPr sz="4800"/>
            </a:lvl4pPr>
            <a:lvl5pPr algn="ctr">
              <a:buSzPct val="100000"/>
              <a:defRPr sz="4800"/>
            </a:lvl5pPr>
            <a:lvl6pPr algn="ctr">
              <a:buSzPct val="100000"/>
              <a:defRPr sz="4800"/>
            </a:lvl6pPr>
            <a:lvl7pPr algn="ctr">
              <a:buSzPct val="100000"/>
              <a:defRPr sz="4800"/>
            </a:lvl7pPr>
            <a:lvl8pPr algn="ctr">
              <a:buSzPct val="100000"/>
              <a:defRPr sz="4800"/>
            </a:lvl8pPr>
            <a:lvl9pPr algn="ctr">
              <a:buSzPct val="100000"/>
              <a:defRPr sz="4800"/>
            </a:lvl9pPr>
          </a:lstStyle>
          <a:p/>
        </p:txBody>
      </p:sp>
      <p:sp>
        <p:nvSpPr>
          <p:cNvPr id="8" name="Shape 8"/>
          <p:cNvSpPr txBox="1"/>
          <p:nvPr>
            <p:ph idx="1" type="subTitle"/>
          </p:nvPr>
        </p:nvSpPr>
        <p:spPr>
          <a:xfrm>
            <a:off y="4572000" x="1828800"/>
            <a:ext cy="914400" cx="6502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buSzPct val="100000"/>
              <a:defRPr sz="3200"/>
            </a:lvl1pPr>
            <a:lvl2pPr algn="ctr">
              <a:buSzPct val="100000"/>
              <a:defRPr sz="3200"/>
            </a:lvl2pPr>
            <a:lvl3pPr algn="ctr">
              <a:buSzPct val="100000"/>
              <a:defRPr sz="3200"/>
            </a:lvl3pPr>
            <a:lvl4pPr algn="ctr">
              <a:buSzPct val="100000"/>
              <a:defRPr sz="3200"/>
            </a:lvl4pPr>
            <a:lvl5pPr algn="ctr">
              <a:buSzPct val="100000"/>
              <a:defRPr sz="3200"/>
            </a:lvl5pPr>
            <a:lvl6pPr algn="ctr">
              <a:buSzPct val="100000"/>
              <a:defRPr sz="3200"/>
            </a:lvl6pPr>
            <a:lvl7pPr algn="ctr">
              <a:buSzPct val="100000"/>
              <a:defRPr sz="3200"/>
            </a:lvl7pPr>
            <a:lvl8pPr algn="ctr">
              <a:buSzPct val="100000"/>
              <a:defRPr sz="3200"/>
            </a:lvl8pPr>
            <a:lvl9pPr algn="ctr">
              <a:buSzPct val="100000"/>
              <a:defRPr sz="32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9" name="Shape 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y="304800" x="304800"/>
            <a:ext cy="914400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9224"/>
              <a:defRPr sz="4266"/>
            </a:lvl1pPr>
            <a:lvl2pPr>
              <a:buSzPct val="99224"/>
              <a:defRPr sz="4266"/>
            </a:lvl2pPr>
            <a:lvl3pPr>
              <a:buSzPct val="99224"/>
              <a:defRPr sz="4266"/>
            </a:lvl3pPr>
            <a:lvl4pPr>
              <a:buSzPct val="99224"/>
              <a:defRPr sz="4266"/>
            </a:lvl4pPr>
            <a:lvl5pPr>
              <a:buSzPct val="99224"/>
              <a:defRPr sz="4266"/>
            </a:lvl5pPr>
            <a:lvl6pPr>
              <a:buSzPct val="99224"/>
              <a:defRPr sz="4266"/>
            </a:lvl6pPr>
            <a:lvl7pPr>
              <a:buSzPct val="99224"/>
              <a:defRPr sz="4266"/>
            </a:lvl7pPr>
            <a:lvl8pPr>
              <a:buSzPct val="99224"/>
              <a:defRPr sz="4266"/>
            </a:lvl8pPr>
            <a:lvl9pPr>
              <a:buSzPct val="99224"/>
              <a:defRPr sz="4266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y="1828800" x="304800"/>
            <a:ext cy="5486399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y="304800" x="304800"/>
            <a:ext cy="914400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9224"/>
              <a:defRPr sz="4266"/>
            </a:lvl1pPr>
            <a:lvl2pPr>
              <a:buSzPct val="99224"/>
              <a:defRPr sz="4266"/>
            </a:lvl2pPr>
            <a:lvl3pPr>
              <a:buSzPct val="99224"/>
              <a:defRPr sz="4266"/>
            </a:lvl3pPr>
            <a:lvl4pPr>
              <a:buSzPct val="99224"/>
              <a:defRPr sz="4266"/>
            </a:lvl4pPr>
            <a:lvl5pPr>
              <a:buSzPct val="99224"/>
              <a:defRPr sz="4266"/>
            </a:lvl5pPr>
            <a:lvl6pPr>
              <a:buSzPct val="99224"/>
              <a:defRPr sz="4266"/>
            </a:lvl6pPr>
            <a:lvl7pPr>
              <a:buSzPct val="99224"/>
              <a:defRPr sz="4266"/>
            </a:lvl7pPr>
            <a:lvl8pPr>
              <a:buSzPct val="99224"/>
              <a:defRPr sz="4266"/>
            </a:lvl8pPr>
            <a:lvl9pPr>
              <a:buSzPct val="99224"/>
              <a:defRPr sz="4266"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828800" x="304800"/>
            <a:ext cy="5486399" cx="4470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/>
        </p:txBody>
      </p:sp>
      <p:sp>
        <p:nvSpPr>
          <p:cNvPr id="15" name="Shape 15"/>
          <p:cNvSpPr txBox="1"/>
          <p:nvPr>
            <p:ph idx="2" type="body"/>
          </p:nvPr>
        </p:nvSpPr>
        <p:spPr>
          <a:xfrm>
            <a:off y="1828800" x="5384800"/>
            <a:ext cy="5486399" cx="4470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buSzPct val="98765"/>
              <a:defRPr sz="2666"/>
            </a:lvl1pPr>
            <a:lvl2pPr>
              <a:buSzPct val="98765"/>
              <a:defRPr sz="2666"/>
            </a:lvl2pPr>
            <a:lvl3pPr>
              <a:buSzPct val="98765"/>
              <a:defRPr sz="2666"/>
            </a:lvl3pPr>
            <a:lvl4pPr>
              <a:buSzPct val="98765"/>
              <a:defRPr sz="2666"/>
            </a:lvl4pPr>
            <a:lvl5pPr>
              <a:buSzPct val="98765"/>
              <a:defRPr sz="2666"/>
            </a:lvl5pPr>
            <a:lvl6pPr>
              <a:buSzPct val="98765"/>
              <a:defRPr sz="2666"/>
            </a:lvl6pPr>
            <a:lvl7pPr>
              <a:buSzPct val="98765"/>
              <a:defRPr sz="2666"/>
            </a:lvl7pPr>
            <a:lvl8pPr>
              <a:buSzPct val="98765"/>
              <a:defRPr sz="2666"/>
            </a:lvl8pPr>
            <a:lvl9pPr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idx="1" type="body"/>
          </p:nvPr>
        </p:nvSpPr>
        <p:spPr>
          <a:xfrm>
            <a:off y="6705600" x="304800"/>
            <a:ext cy="609599" cx="9550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buSzPct val="100000"/>
              <a:defRPr sz="3200"/>
            </a:lvl1pPr>
            <a:lvl2pPr algn="ctr">
              <a:buSzPct val="100000"/>
              <a:defRPr sz="3200"/>
            </a:lvl2pPr>
            <a:lvl3pPr algn="ctr">
              <a:buSzPct val="100000"/>
              <a:defRPr sz="3200"/>
            </a:lvl3pPr>
            <a:lvl4pPr algn="ctr">
              <a:buSzPct val="100000"/>
              <a:defRPr sz="3200"/>
            </a:lvl4pPr>
            <a:lvl5pPr algn="ctr">
              <a:buSzPct val="100000"/>
              <a:defRPr sz="3200"/>
            </a:lvl5pPr>
            <a:lvl6pPr algn="ctr">
              <a:buSzPct val="100000"/>
              <a:defRPr sz="3200"/>
            </a:lvl6pPr>
            <a:lvl7pPr algn="ctr">
              <a:buSzPct val="100000"/>
              <a:defRPr sz="3200"/>
            </a:lvl7pPr>
            <a:lvl8pPr algn="ctr">
              <a:buSzPct val="100000"/>
              <a:defRPr sz="3200"/>
            </a:lvl8pPr>
            <a:lvl9pPr algn="ctr">
              <a:buSzPct val="100000"/>
              <a:defRPr sz="3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theme/theme3.xml" Type="http://schemas.openxmlformats.org/officeDocument/2006/relationships/theme" Id="rId6"/><Relationship Target="../slideLayouts/slideLayout5.xml" Type="http://schemas.openxmlformats.org/officeDocument/2006/relationships/slideLayout" Id="rId5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media/image06.png" Type="http://schemas.openxmlformats.org/officeDocument/2006/relationships/image" Id="rId14"/><Relationship Target="../notesSlides/notesSlide1.xml" Type="http://schemas.openxmlformats.org/officeDocument/2006/relationships/notesSlide" Id="rId2"/><Relationship Target="../media/image20.png" Type="http://schemas.openxmlformats.org/officeDocument/2006/relationships/image" Id="rId12"/><Relationship Target="../slideLayouts/slideLayout1.xml" Type="http://schemas.openxmlformats.org/officeDocument/2006/relationships/slideLayout" Id="rId1"/><Relationship Target="../media/image13.png" Type="http://schemas.openxmlformats.org/officeDocument/2006/relationships/image" Id="rId13"/><Relationship Target="../media/image02.png" Type="http://schemas.openxmlformats.org/officeDocument/2006/relationships/image" Id="rId4"/><Relationship Target="../media/image03.png" Type="http://schemas.openxmlformats.org/officeDocument/2006/relationships/image" Id="rId10"/><Relationship Target="../media/image07.png" Type="http://schemas.openxmlformats.org/officeDocument/2006/relationships/image" Id="rId3"/><Relationship Target="../media/image05.png" Type="http://schemas.openxmlformats.org/officeDocument/2006/relationships/image" Id="rId11"/><Relationship Target="../media/image09.png" Type="http://schemas.openxmlformats.org/officeDocument/2006/relationships/image" Id="rId9"/><Relationship Target="../media/image01.png" Type="http://schemas.openxmlformats.org/officeDocument/2006/relationships/image" Id="rId6"/><Relationship Target="../media/image00.png" Type="http://schemas.openxmlformats.org/officeDocument/2006/relationships/image" Id="rId5"/><Relationship Target="../media/image15.png" Type="http://schemas.openxmlformats.org/officeDocument/2006/relationships/image" Id="rId8"/><Relationship Target="../media/image04.png" Type="http://schemas.openxmlformats.org/officeDocument/2006/relationships/image" Id="rId7"/></Relationships>
</file>

<file path=ppt/slides/_rels/slide2.xml.rels><?xml version="1.0" encoding="UTF-8" standalone="yes"?><Relationships xmlns="http://schemas.openxmlformats.org/package/2006/relationships"><Relationship Target="../media/image29.png" Type="http://schemas.openxmlformats.org/officeDocument/2006/relationships/image" Id="rId14"/><Relationship Target="../media/image19.png" Type="http://schemas.openxmlformats.org/officeDocument/2006/relationships/image" Id="rId12"/><Relationship Target="../notesSlides/notesSlide2.xml" Type="http://schemas.openxmlformats.org/officeDocument/2006/relationships/notesSlide" Id="rId2"/><Relationship Target="../media/image22.png" Type="http://schemas.openxmlformats.org/officeDocument/2006/relationships/image" Id="rId13"/><Relationship Target="../slideLayouts/slideLayout1.xml" Type="http://schemas.openxmlformats.org/officeDocument/2006/relationships/slideLayout" Id="rId1"/><Relationship Target="../media/image18.png" Type="http://schemas.openxmlformats.org/officeDocument/2006/relationships/image" Id="rId10"/><Relationship Target="../media/image10.png" Type="http://schemas.openxmlformats.org/officeDocument/2006/relationships/image" Id="rId4"/><Relationship Target="../media/image21.png" Type="http://schemas.openxmlformats.org/officeDocument/2006/relationships/image" Id="rId11"/><Relationship Target="../media/image08.png" Type="http://schemas.openxmlformats.org/officeDocument/2006/relationships/image" Id="rId3"/><Relationship Target="../media/image16.png" Type="http://schemas.openxmlformats.org/officeDocument/2006/relationships/image" Id="rId9"/><Relationship Target="../media/image11.png" Type="http://schemas.openxmlformats.org/officeDocument/2006/relationships/image" Id="rId6"/><Relationship Target="../media/image12.png" Type="http://schemas.openxmlformats.org/officeDocument/2006/relationships/image" Id="rId5"/><Relationship Target="../media/image14.png" Type="http://schemas.openxmlformats.org/officeDocument/2006/relationships/image" Id="rId8"/><Relationship Target="../media/image17.png" Type="http://schemas.openxmlformats.org/officeDocument/2006/relationships/image" Id="rId7"/></Relationships>
</file>

<file path=ppt/slides/_rels/slide3.xml.rels><?xml version="1.0" encoding="UTF-8" standalone="yes"?><Relationships xmlns="http://schemas.openxmlformats.org/package/2006/relationships"><Relationship Target="../media/image27.png" Type="http://schemas.openxmlformats.org/officeDocument/2006/relationships/image" Id="rId14"/><Relationship Target="../media/image19.png" Type="http://schemas.openxmlformats.org/officeDocument/2006/relationships/image" Id="rId12"/><Relationship Target="../notesSlides/notesSlide3.xml" Type="http://schemas.openxmlformats.org/officeDocument/2006/relationships/notesSlide" Id="rId2"/><Relationship Target="../media/image25.png" Type="http://schemas.openxmlformats.org/officeDocument/2006/relationships/image" Id="rId13"/><Relationship Target="../slideLayouts/slideLayout1.xml" Type="http://schemas.openxmlformats.org/officeDocument/2006/relationships/slideLayout" Id="rId1"/><Relationship Target="../media/image18.png" Type="http://schemas.openxmlformats.org/officeDocument/2006/relationships/image" Id="rId10"/><Relationship Target="../media/image10.png" Type="http://schemas.openxmlformats.org/officeDocument/2006/relationships/image" Id="rId4"/><Relationship Target="../media/image21.png" Type="http://schemas.openxmlformats.org/officeDocument/2006/relationships/image" Id="rId11"/><Relationship Target="../media/image23.png" Type="http://schemas.openxmlformats.org/officeDocument/2006/relationships/image" Id="rId3"/><Relationship Target="../media/image16.png" Type="http://schemas.openxmlformats.org/officeDocument/2006/relationships/image" Id="rId9"/><Relationship Target="../media/image11.png" Type="http://schemas.openxmlformats.org/officeDocument/2006/relationships/image" Id="rId6"/><Relationship Target="../media/image12.png" Type="http://schemas.openxmlformats.org/officeDocument/2006/relationships/image" Id="rId5"/><Relationship Target="../media/image14.png" Type="http://schemas.openxmlformats.org/officeDocument/2006/relationships/image" Id="rId8"/><Relationship Target="../media/image17.png" Type="http://schemas.openxmlformats.org/officeDocument/2006/relationships/image" Id="rId7"/></Relationships>
</file>

<file path=ppt/slides/_rels/slide4.xml.rels><?xml version="1.0" encoding="UTF-8" standalone="yes"?><Relationships xmlns="http://schemas.openxmlformats.org/package/2006/relationships"><Relationship Target="../media/image30.png" Type="http://schemas.openxmlformats.org/officeDocument/2006/relationships/image" Id="rId14"/><Relationship Target="../media/image19.png" Type="http://schemas.openxmlformats.org/officeDocument/2006/relationships/image" Id="rId12"/><Relationship Target="../notesSlides/notesSlide4.xml" Type="http://schemas.openxmlformats.org/officeDocument/2006/relationships/notesSlide" Id="rId2"/><Relationship Target="../media/image36.png" Type="http://schemas.openxmlformats.org/officeDocument/2006/relationships/image" Id="rId13"/><Relationship Target="../slideLayouts/slideLayout1.xml" Type="http://schemas.openxmlformats.org/officeDocument/2006/relationships/slideLayout" Id="rId1"/><Relationship Target="../media/image18.png" Type="http://schemas.openxmlformats.org/officeDocument/2006/relationships/image" Id="rId10"/><Relationship Target="../media/image10.png" Type="http://schemas.openxmlformats.org/officeDocument/2006/relationships/image" Id="rId4"/><Relationship Target="../media/image21.png" Type="http://schemas.openxmlformats.org/officeDocument/2006/relationships/image" Id="rId11"/><Relationship Target="../media/image24.png" Type="http://schemas.openxmlformats.org/officeDocument/2006/relationships/image" Id="rId3"/><Relationship Target="../media/image16.png" Type="http://schemas.openxmlformats.org/officeDocument/2006/relationships/image" Id="rId9"/><Relationship Target="../media/image11.png" Type="http://schemas.openxmlformats.org/officeDocument/2006/relationships/image" Id="rId6"/><Relationship Target="../media/image12.png" Type="http://schemas.openxmlformats.org/officeDocument/2006/relationships/image" Id="rId5"/><Relationship Target="../media/image14.png" Type="http://schemas.openxmlformats.org/officeDocument/2006/relationships/image" Id="rId8"/><Relationship Target="../media/image17.png" Type="http://schemas.openxmlformats.org/officeDocument/2006/relationships/image" Id="rId7"/></Relationships>
</file>

<file path=ppt/slides/_rels/slide5.xml.rels><?xml version="1.0" encoding="UTF-8" standalone="yes"?><Relationships xmlns="http://schemas.openxmlformats.org/package/2006/relationships"><Relationship Target="../media/image31.png" Type="http://schemas.openxmlformats.org/officeDocument/2006/relationships/image" Id="rId15"/><Relationship Target="../media/image28.png" Type="http://schemas.openxmlformats.org/officeDocument/2006/relationships/image" Id="rId14"/><Relationship Target="../media/image19.png" Type="http://schemas.openxmlformats.org/officeDocument/2006/relationships/image" Id="rId12"/><Relationship Target="../notesSlides/notesSlide5.xml" Type="http://schemas.openxmlformats.org/officeDocument/2006/relationships/notesSlide" Id="rId2"/><Relationship Target="../media/image33.png" Type="http://schemas.openxmlformats.org/officeDocument/2006/relationships/image" Id="rId13"/><Relationship Target="../slideLayouts/slideLayout1.xml" Type="http://schemas.openxmlformats.org/officeDocument/2006/relationships/slideLayout" Id="rId1"/><Relationship Target="../media/image18.png" Type="http://schemas.openxmlformats.org/officeDocument/2006/relationships/image" Id="rId10"/><Relationship Target="../media/image10.png" Type="http://schemas.openxmlformats.org/officeDocument/2006/relationships/image" Id="rId4"/><Relationship Target="../media/image21.png" Type="http://schemas.openxmlformats.org/officeDocument/2006/relationships/image" Id="rId11"/><Relationship Target="../media/image26.png" Type="http://schemas.openxmlformats.org/officeDocument/2006/relationships/image" Id="rId3"/><Relationship Target="../media/image16.png" Type="http://schemas.openxmlformats.org/officeDocument/2006/relationships/image" Id="rId9"/><Relationship Target="../media/image11.png" Type="http://schemas.openxmlformats.org/officeDocument/2006/relationships/image" Id="rId6"/><Relationship Target="../media/image12.png" Type="http://schemas.openxmlformats.org/officeDocument/2006/relationships/image" Id="rId5"/><Relationship Target="../media/image14.png" Type="http://schemas.openxmlformats.org/officeDocument/2006/relationships/image" Id="rId8"/><Relationship Target="../media/image17.png" Type="http://schemas.openxmlformats.org/officeDocument/2006/relationships/image" Id="rId7"/></Relationships>
</file>

<file path=ppt/slides/_rels/slide6.xml.rels><?xml version="1.0" encoding="UTF-8" standalone="yes"?><Relationships xmlns="http://schemas.openxmlformats.org/package/2006/relationships"><Relationship Target="../media/image40.png" Type="http://schemas.openxmlformats.org/officeDocument/2006/relationships/image" Id="rId15"/><Relationship Target="../media/image39.png" Type="http://schemas.openxmlformats.org/officeDocument/2006/relationships/image" Id="rId14"/><Relationship Target="../media/image19.png" Type="http://schemas.openxmlformats.org/officeDocument/2006/relationships/image" Id="rId12"/><Relationship Target="../notesSlides/notesSlide6.xml" Type="http://schemas.openxmlformats.org/officeDocument/2006/relationships/notesSlide" Id="rId2"/><Relationship Target="../media/image38.png" Type="http://schemas.openxmlformats.org/officeDocument/2006/relationships/image" Id="rId13"/><Relationship Target="../slideLayouts/slideLayout1.xml" Type="http://schemas.openxmlformats.org/officeDocument/2006/relationships/slideLayout" Id="rId1"/><Relationship Target="../media/image18.png" Type="http://schemas.openxmlformats.org/officeDocument/2006/relationships/image" Id="rId10"/><Relationship Target="../media/image10.png" Type="http://schemas.openxmlformats.org/officeDocument/2006/relationships/image" Id="rId4"/><Relationship Target="../media/image21.png" Type="http://schemas.openxmlformats.org/officeDocument/2006/relationships/image" Id="rId11"/><Relationship Target="../media/image35.png" Type="http://schemas.openxmlformats.org/officeDocument/2006/relationships/image" Id="rId3"/><Relationship Target="../media/image16.png" Type="http://schemas.openxmlformats.org/officeDocument/2006/relationships/image" Id="rId9"/><Relationship Target="../media/image11.png" Type="http://schemas.openxmlformats.org/officeDocument/2006/relationships/image" Id="rId6"/><Relationship Target="../media/image12.png" Type="http://schemas.openxmlformats.org/officeDocument/2006/relationships/image" Id="rId5"/><Relationship Target="../media/image14.png" Type="http://schemas.openxmlformats.org/officeDocument/2006/relationships/image" Id="rId8"/><Relationship Target="../media/image17.png" Type="http://schemas.openxmlformats.org/officeDocument/2006/relationships/image" Id="rId7"/></Relationships>
</file>

<file path=ppt/slides/_rels/slide7.xml.rels><?xml version="1.0" encoding="UTF-8" standalone="yes"?><Relationships xmlns="http://schemas.openxmlformats.org/package/2006/relationships"><Relationship Target="../media/image37.png" Type="http://schemas.openxmlformats.org/officeDocument/2006/relationships/image" Id="rId14"/><Relationship Target="../media/image19.png" Type="http://schemas.openxmlformats.org/officeDocument/2006/relationships/image" Id="rId12"/><Relationship Target="../notesSlides/notesSlide7.xml" Type="http://schemas.openxmlformats.org/officeDocument/2006/relationships/notesSlide" Id="rId2"/><Relationship Target="../media/image32.png" Type="http://schemas.openxmlformats.org/officeDocument/2006/relationships/image" Id="rId13"/><Relationship Target="../slideLayouts/slideLayout1.xml" Type="http://schemas.openxmlformats.org/officeDocument/2006/relationships/slideLayout" Id="rId1"/><Relationship Target="../media/image18.png" Type="http://schemas.openxmlformats.org/officeDocument/2006/relationships/image" Id="rId10"/><Relationship Target="../media/image10.png" Type="http://schemas.openxmlformats.org/officeDocument/2006/relationships/image" Id="rId4"/><Relationship Target="../media/image21.png" Type="http://schemas.openxmlformats.org/officeDocument/2006/relationships/image" Id="rId11"/><Relationship Target="../media/image34.png" Type="http://schemas.openxmlformats.org/officeDocument/2006/relationships/image" Id="rId3"/><Relationship Target="../media/image16.png" Type="http://schemas.openxmlformats.org/officeDocument/2006/relationships/image" Id="rId9"/><Relationship Target="../media/image11.png" Type="http://schemas.openxmlformats.org/officeDocument/2006/relationships/image" Id="rId6"/><Relationship Target="../media/image12.png" Type="http://schemas.openxmlformats.org/officeDocument/2006/relationships/image" Id="rId5"/><Relationship Target="../media/image14.png" Type="http://schemas.openxmlformats.org/officeDocument/2006/relationships/image" Id="rId8"/><Relationship Target="../media/image17.png" Type="http://schemas.openxmlformats.org/officeDocument/2006/relationships/image" Id="rId7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0" x="0"/>
            <a:ext cy="7616049" cx="4063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20" name="Shape 20"/>
          <p:cNvSpPr/>
          <p:nvPr/>
        </p:nvSpPr>
        <p:spPr>
          <a:xfrm>
            <a:off y="756075" x="343950"/>
            <a:ext cy="406399" cx="50799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21" name="Shape 21"/>
          <p:cNvSpPr/>
          <p:nvPr/>
        </p:nvSpPr>
        <p:spPr>
          <a:xfrm>
            <a:off y="756075" x="298950"/>
            <a:ext cy="406399" cx="30475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22" name="Shape 22"/>
          <p:cNvSpPr/>
          <p:nvPr/>
        </p:nvSpPr>
        <p:spPr>
          <a:xfrm>
            <a:off y="756075" x="277800"/>
            <a:ext cy="406399" cx="10150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23" name="Shape 23"/>
          <p:cNvSpPr/>
          <p:nvPr/>
        </p:nvSpPr>
        <p:spPr>
          <a:xfrm>
            <a:off y="756075" x="246400"/>
            <a:ext cy="406399" cx="10150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id="24" name="Shape 24"/>
          <p:cNvSpPr/>
          <p:nvPr/>
        </p:nvSpPr>
        <p:spPr>
          <a:xfrm>
            <a:off y="5608200" x="283650"/>
            <a:ext cy="1879575" cx="81274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25" name="Shape 25"/>
          <p:cNvSpPr/>
          <p:nvPr/>
        </p:nvSpPr>
        <p:spPr>
          <a:xfrm>
            <a:off y="5329775" x="283650"/>
            <a:ext cy="253974" cx="81274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26" name="Shape 26"/>
          <p:cNvSpPr/>
          <p:nvPr/>
        </p:nvSpPr>
        <p:spPr>
          <a:xfrm>
            <a:off y="5152975" x="283650"/>
            <a:ext cy="152399" cx="81274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27" name="Shape 27"/>
          <p:cNvSpPr/>
          <p:nvPr/>
        </p:nvSpPr>
        <p:spPr>
          <a:xfrm>
            <a:off y="5047275" x="283650"/>
            <a:ext cy="81274" cx="81274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sp>
        <p:nvSpPr>
          <p:cNvPr id="28" name="Shape 28"/>
          <p:cNvSpPr/>
          <p:nvPr/>
        </p:nvSpPr>
        <p:spPr>
          <a:xfrm>
            <a:off y="1269975" x="1269950"/>
            <a:ext cy="3175000" cx="8635999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</p:sp>
      <p:sp>
        <p:nvSpPr>
          <p:cNvPr id="29" name="Shape 29"/>
          <p:cNvSpPr txBox="1"/>
          <p:nvPr/>
        </p:nvSpPr>
        <p:spPr>
          <a:xfrm>
            <a:off y="1269975" x="1269950"/>
            <a:ext cy="3251199" cx="87121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109"/>
              </a:spcBef>
              <a:spcAft>
                <a:spcPts val="109"/>
              </a:spcAft>
              <a:buNone/>
            </a:pPr>
            <a:r>
              <a:rPr b="1" sz="88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Я И ИНТЕРНЕТ</a:t>
            </a:r>
          </a:p>
        </p:txBody>
      </p:sp>
      <p:sp>
        <p:nvSpPr>
          <p:cNvPr id="30" name="Shape 30"/>
          <p:cNvSpPr/>
          <p:nvPr/>
        </p:nvSpPr>
        <p:spPr>
          <a:xfrm>
            <a:off y="4524375" x="6032500"/>
            <a:ext cy="2390775" cx="4127475"/>
          </a:xfrm>
          <a:prstGeom prst="rect">
            <a:avLst/>
          </a:prstGeom>
          <a:blipFill>
            <a:blip r:embed="rId14"/>
            <a:stretch>
              <a:fillRect/>
            </a:stretch>
          </a:blipFill>
        </p:spPr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y="4524375" x="6032500"/>
            <a:ext cy="2466974" cx="4203674"/>
          </a:xfrm>
          <a:prstGeom prst="rect">
            <a:avLst/>
          </a:prstGeom>
        </p:spPr>
        <p:txBody>
          <a:bodyPr bIns="38100" rIns="38100" lIns="38100" tIns="38100" anchor="b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sz="24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ВЫПОЛНИЛ:</a:t>
            </a:r>
          </a:p>
          <a:p>
            <a:pPr algn="l"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sz="24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Васильев Кирилл</a:t>
            </a:r>
          </a:p>
          <a:p>
            <a:pPr algn="l"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sz="24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Ученик 8 «А» класса</a:t>
            </a:r>
          </a:p>
          <a:p>
            <a:pPr algn="l"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sz="24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МОУ «СОШ № 13»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/>
          <p:nvPr/>
        </p:nvSpPr>
        <p:spPr>
          <a:xfrm>
            <a:off y="0" x="0"/>
            <a:ext cy="7616049" cx="4063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37" name="Shape 37"/>
          <p:cNvSpPr/>
          <p:nvPr/>
        </p:nvSpPr>
        <p:spPr>
          <a:xfrm>
            <a:off y="5608200" x="283650"/>
            <a:ext cy="1879575" cx="8127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38" name="Shape 38"/>
          <p:cNvSpPr/>
          <p:nvPr/>
        </p:nvSpPr>
        <p:spPr>
          <a:xfrm>
            <a:off y="5329775" x="283650"/>
            <a:ext cy="253974" cx="8127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39" name="Shape 39"/>
          <p:cNvSpPr/>
          <p:nvPr/>
        </p:nvSpPr>
        <p:spPr>
          <a:xfrm>
            <a:off y="5152975" x="283650"/>
            <a:ext cy="152399" cx="81274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40" name="Shape 40"/>
          <p:cNvSpPr/>
          <p:nvPr/>
        </p:nvSpPr>
        <p:spPr>
          <a:xfrm>
            <a:off y="5047275" x="283650"/>
            <a:ext cy="81274" cx="81274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id="41" name="Shape 41"/>
          <p:cNvSpPr/>
          <p:nvPr/>
        </p:nvSpPr>
        <p:spPr>
          <a:xfrm>
            <a:off y="756075" x="343950"/>
            <a:ext cy="406399" cx="507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42" name="Shape 42"/>
          <p:cNvSpPr/>
          <p:nvPr/>
        </p:nvSpPr>
        <p:spPr>
          <a:xfrm>
            <a:off y="756075" x="298950"/>
            <a:ext cy="406399" cx="3047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43" name="Shape 43"/>
          <p:cNvSpPr/>
          <p:nvPr/>
        </p:nvSpPr>
        <p:spPr>
          <a:xfrm>
            <a:off y="756075" x="277800"/>
            <a:ext cy="406399" cx="10150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44" name="Shape 44"/>
          <p:cNvSpPr/>
          <p:nvPr/>
        </p:nvSpPr>
        <p:spPr>
          <a:xfrm>
            <a:off y="756075" x="246400"/>
            <a:ext cy="406399" cx="10150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sp>
        <p:nvSpPr>
          <p:cNvPr id="45" name="Shape 45"/>
          <p:cNvSpPr/>
          <p:nvPr/>
        </p:nvSpPr>
        <p:spPr>
          <a:xfrm>
            <a:off y="568950" x="1016000"/>
            <a:ext cy="1015975" cx="8635999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</p:sp>
      <p:sp>
        <p:nvSpPr>
          <p:cNvPr id="46" name="Shape 46"/>
          <p:cNvSpPr txBox="1"/>
          <p:nvPr>
            <p:ph type="title"/>
          </p:nvPr>
        </p:nvSpPr>
        <p:spPr>
          <a:xfrm>
            <a:off y="568950" x="1016000"/>
            <a:ext cy="1092175" cx="87121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240"/>
              </a:spcBef>
              <a:spcAft>
                <a:spcPts val="240"/>
              </a:spcAft>
              <a:buNone/>
            </a:pPr>
            <a:r>
              <a:rPr sz="4000" lang="en-US">
                <a:solidFill>
                  <a:srgbClr val="D6ECFF"/>
                </a:solidFill>
                <a:latin typeface="Arial"/>
                <a:ea typeface="Arial"/>
                <a:cs typeface="Arial"/>
                <a:sym typeface="Arial"/>
              </a:rPr>
              <a:t>Интернет</a:t>
            </a:r>
          </a:p>
        </p:txBody>
      </p:sp>
      <p:sp>
        <p:nvSpPr>
          <p:cNvPr id="47" name="Shape 47"/>
          <p:cNvSpPr/>
          <p:nvPr/>
        </p:nvSpPr>
        <p:spPr>
          <a:xfrm>
            <a:off y="1981725" x="1016000"/>
            <a:ext cy="5003275" cx="8509025"/>
          </a:xfrm>
          <a:prstGeom prst="rect">
            <a:avLst/>
          </a:prstGeom>
          <a:blipFill>
            <a:blip r:embed="rId14"/>
            <a:stretch>
              <a:fillRect/>
            </a:stretch>
          </a:blipFill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1981725" x="1016000"/>
            <a:ext cy="5079475" cx="8585225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marR="0" indent="0" mar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sz="24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Интернет - это не единая сеть, а совокупность более мелких сетей, связанных друг с другом общими каналами и стандартами. Таких сетей превеликое множество: огромные территориальные сети, раскинувшиеся на целые области, штаты и государства, и ведомственные сети, объединяющие родственные организации, и локальные компьютерные сети отдельных организаций, и так называемые кампусные сети - сети, объединяющие компьютеры одного или нескольких близлежащих районов города. Благодаря проложенным между ними каналам высокоскоростной связи, они составляют единое целое, имя которому Интернет.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/>
          <p:nvPr/>
        </p:nvSpPr>
        <p:spPr>
          <a:xfrm>
            <a:off y="0" x="0"/>
            <a:ext cy="7616049" cx="4063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54" name="Shape 54"/>
          <p:cNvSpPr/>
          <p:nvPr/>
        </p:nvSpPr>
        <p:spPr>
          <a:xfrm>
            <a:off y="5608200" x="283650"/>
            <a:ext cy="1879575" cx="8127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55" name="Shape 55"/>
          <p:cNvSpPr/>
          <p:nvPr/>
        </p:nvSpPr>
        <p:spPr>
          <a:xfrm>
            <a:off y="5329775" x="283650"/>
            <a:ext cy="253974" cx="8127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56" name="Shape 56"/>
          <p:cNvSpPr/>
          <p:nvPr/>
        </p:nvSpPr>
        <p:spPr>
          <a:xfrm>
            <a:off y="5152975" x="283650"/>
            <a:ext cy="152399" cx="81274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57" name="Shape 57"/>
          <p:cNvSpPr/>
          <p:nvPr/>
        </p:nvSpPr>
        <p:spPr>
          <a:xfrm>
            <a:off y="5047275" x="283650"/>
            <a:ext cy="81274" cx="81274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id="58" name="Shape 58"/>
          <p:cNvSpPr/>
          <p:nvPr/>
        </p:nvSpPr>
        <p:spPr>
          <a:xfrm>
            <a:off y="756075" x="343950"/>
            <a:ext cy="406399" cx="507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59" name="Shape 59"/>
          <p:cNvSpPr/>
          <p:nvPr/>
        </p:nvSpPr>
        <p:spPr>
          <a:xfrm>
            <a:off y="756075" x="298950"/>
            <a:ext cy="406399" cx="3047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60" name="Shape 60"/>
          <p:cNvSpPr/>
          <p:nvPr/>
        </p:nvSpPr>
        <p:spPr>
          <a:xfrm>
            <a:off y="756075" x="277800"/>
            <a:ext cy="406399" cx="10150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61" name="Shape 61"/>
          <p:cNvSpPr/>
          <p:nvPr/>
        </p:nvSpPr>
        <p:spPr>
          <a:xfrm>
            <a:off y="756075" x="246400"/>
            <a:ext cy="406399" cx="10150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sp>
        <p:nvSpPr>
          <p:cNvPr id="62" name="Shape 62"/>
          <p:cNvSpPr/>
          <p:nvPr/>
        </p:nvSpPr>
        <p:spPr>
          <a:xfrm>
            <a:off y="396850" x="634950"/>
            <a:ext cy="3889399" cx="8651924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396850" x="634950"/>
            <a:ext cy="3965599" cx="8728124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marR="0" indent="0" marL="0">
              <a:lnSpc>
                <a:spcPct val="100000"/>
              </a:lnSpc>
              <a:spcBef>
                <a:spcPts val="320"/>
              </a:spcBef>
              <a:spcAft>
                <a:spcPts val="320"/>
              </a:spcAft>
              <a:buNone/>
            </a:pPr>
            <a:r>
              <a:rPr sz="3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Даже частные пользователи, подключающиеся к Интернету по модему, выделенной линии или поддерживающему такую возможность сотовому телефону, тоже по сути дела являются частью Сети. Так что когда мы включаем наш модем и дозваниваемся до нашего интернет-провайдера (организации, предоставляющей пользователям доступ в Интернет), то приобщаемся к единому целому.</a:t>
            </a:r>
          </a:p>
        </p:txBody>
      </p:sp>
      <p:sp>
        <p:nvSpPr>
          <p:cNvPr id="64" name="Shape 64"/>
          <p:cNvSpPr/>
          <p:nvPr/>
        </p:nvSpPr>
        <p:spPr>
          <a:xfrm>
            <a:off y="4365625" x="3651225"/>
            <a:ext cy="2910400" cx="3870850"/>
          </a:xfrm>
          <a:prstGeom prst="rect">
            <a:avLst/>
          </a:prstGeom>
          <a:blipFill>
            <a:blip r:embed="rId14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/>
          <p:nvPr/>
        </p:nvSpPr>
        <p:spPr>
          <a:xfrm>
            <a:off y="0" x="0"/>
            <a:ext cy="7616049" cx="4063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70" name="Shape 70"/>
          <p:cNvSpPr/>
          <p:nvPr/>
        </p:nvSpPr>
        <p:spPr>
          <a:xfrm>
            <a:off y="5608200" x="283650"/>
            <a:ext cy="1879575" cx="8127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71" name="Shape 71"/>
          <p:cNvSpPr/>
          <p:nvPr/>
        </p:nvSpPr>
        <p:spPr>
          <a:xfrm>
            <a:off y="5329775" x="283650"/>
            <a:ext cy="253974" cx="8127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72" name="Shape 72"/>
          <p:cNvSpPr/>
          <p:nvPr/>
        </p:nvSpPr>
        <p:spPr>
          <a:xfrm>
            <a:off y="5152975" x="283650"/>
            <a:ext cy="152399" cx="81274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73" name="Shape 73"/>
          <p:cNvSpPr/>
          <p:nvPr/>
        </p:nvSpPr>
        <p:spPr>
          <a:xfrm>
            <a:off y="5047275" x="283650"/>
            <a:ext cy="81274" cx="81274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id="74" name="Shape 74"/>
          <p:cNvSpPr/>
          <p:nvPr/>
        </p:nvSpPr>
        <p:spPr>
          <a:xfrm>
            <a:off y="756075" x="343950"/>
            <a:ext cy="406399" cx="507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75" name="Shape 75"/>
          <p:cNvSpPr/>
          <p:nvPr/>
        </p:nvSpPr>
        <p:spPr>
          <a:xfrm>
            <a:off y="756075" x="298950"/>
            <a:ext cy="406399" cx="3047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76" name="Shape 76"/>
          <p:cNvSpPr/>
          <p:nvPr/>
        </p:nvSpPr>
        <p:spPr>
          <a:xfrm>
            <a:off y="756075" x="277800"/>
            <a:ext cy="406399" cx="10150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77" name="Shape 77"/>
          <p:cNvSpPr/>
          <p:nvPr/>
        </p:nvSpPr>
        <p:spPr>
          <a:xfrm>
            <a:off y="756075" x="246400"/>
            <a:ext cy="406399" cx="10150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sp>
        <p:nvSpPr>
          <p:cNvPr id="78" name="Shape 78"/>
          <p:cNvSpPr/>
          <p:nvPr/>
        </p:nvSpPr>
        <p:spPr>
          <a:xfrm>
            <a:off y="2264700" x="5938400"/>
            <a:ext cy="2857500" cx="4286275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</p:sp>
      <p:sp>
        <p:nvSpPr>
          <p:cNvPr id="79" name="Shape 79"/>
          <p:cNvSpPr/>
          <p:nvPr/>
        </p:nvSpPr>
        <p:spPr>
          <a:xfrm>
            <a:off y="158700" x="555575"/>
            <a:ext cy="7223174" cx="5318150"/>
          </a:xfrm>
          <a:prstGeom prst="rect">
            <a:avLst/>
          </a:prstGeom>
          <a:blipFill>
            <a:blip r:embed="rId14"/>
            <a:stretch>
              <a:fillRect/>
            </a:stretch>
          </a:blipFill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158700" x="555575"/>
            <a:ext cy="7299375" cx="539435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marR="0" indent="0" marL="0">
              <a:lnSpc>
                <a:spcPct val="100000"/>
              </a:lnSpc>
              <a:spcBef>
                <a:spcPts val="320"/>
              </a:spcBef>
              <a:spcAft>
                <a:spcPts val="320"/>
              </a:spcAft>
              <a:buNone/>
            </a:pPr>
            <a:r>
              <a:rPr sz="3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Сеть Интернет имеет одну замечательную особенность - она очень устойчива к сбоям. Так, если где-то порвется провод, мы этого не заметим. А все потому, что данные, которые мы запрашиваем, пойдут в этом случае по другому проводу. Специалисты говорят, что Интернет децентрализован – он не имеет единого центра, из которого ведется управление пересылкой данных, поэтому в случае аварии автоматически переконфигурируется и продолжает нормально работать.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/>
          <p:nvPr/>
        </p:nvSpPr>
        <p:spPr>
          <a:xfrm>
            <a:off y="0" x="0"/>
            <a:ext cy="7616049" cx="4063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86" name="Shape 86"/>
          <p:cNvSpPr/>
          <p:nvPr/>
        </p:nvSpPr>
        <p:spPr>
          <a:xfrm>
            <a:off y="5608200" x="283650"/>
            <a:ext cy="1879575" cx="8127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87" name="Shape 87"/>
          <p:cNvSpPr/>
          <p:nvPr/>
        </p:nvSpPr>
        <p:spPr>
          <a:xfrm>
            <a:off y="5329775" x="283650"/>
            <a:ext cy="253974" cx="8127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88" name="Shape 88"/>
          <p:cNvSpPr/>
          <p:nvPr/>
        </p:nvSpPr>
        <p:spPr>
          <a:xfrm>
            <a:off y="5152975" x="283650"/>
            <a:ext cy="152399" cx="81274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89" name="Shape 89"/>
          <p:cNvSpPr/>
          <p:nvPr/>
        </p:nvSpPr>
        <p:spPr>
          <a:xfrm>
            <a:off y="5047275" x="283650"/>
            <a:ext cy="81274" cx="81274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id="90" name="Shape 90"/>
          <p:cNvSpPr/>
          <p:nvPr/>
        </p:nvSpPr>
        <p:spPr>
          <a:xfrm>
            <a:off y="756075" x="343950"/>
            <a:ext cy="406399" cx="507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91" name="Shape 91"/>
          <p:cNvSpPr/>
          <p:nvPr/>
        </p:nvSpPr>
        <p:spPr>
          <a:xfrm>
            <a:off y="756075" x="298950"/>
            <a:ext cy="406399" cx="3047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92" name="Shape 92"/>
          <p:cNvSpPr/>
          <p:nvPr/>
        </p:nvSpPr>
        <p:spPr>
          <a:xfrm>
            <a:off y="756075" x="277800"/>
            <a:ext cy="406399" cx="10150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93" name="Shape 93"/>
          <p:cNvSpPr/>
          <p:nvPr/>
        </p:nvSpPr>
        <p:spPr>
          <a:xfrm>
            <a:off y="756075" x="246400"/>
            <a:ext cy="406399" cx="10150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sp>
        <p:nvSpPr>
          <p:cNvPr id="94" name="Shape 94"/>
          <p:cNvSpPr/>
          <p:nvPr/>
        </p:nvSpPr>
        <p:spPr>
          <a:xfrm>
            <a:off y="317475" x="793700"/>
            <a:ext cy="1494774" cx="5016499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</p:sp>
      <p:sp>
        <p:nvSpPr>
          <p:cNvPr id="95" name="Shape 95"/>
          <p:cNvSpPr txBox="1"/>
          <p:nvPr>
            <p:ph type="title"/>
          </p:nvPr>
        </p:nvSpPr>
        <p:spPr>
          <a:xfrm>
            <a:off y="317475" x="793700"/>
            <a:ext cy="1570975" cx="50926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240"/>
              </a:spcBef>
              <a:spcAft>
                <a:spcPts val="240"/>
              </a:spcAft>
              <a:buNone/>
            </a:pPr>
            <a:r>
              <a:rPr b="1" sz="4000" lang="en-US">
                <a:solidFill>
                  <a:srgbClr val="D6ECFF"/>
                </a:solidFill>
                <a:latin typeface="Arial"/>
                <a:ea typeface="Arial"/>
                <a:cs typeface="Arial"/>
                <a:sym typeface="Arial"/>
              </a:rPr>
              <a:t>Глобальность Интернета</a:t>
            </a:r>
          </a:p>
        </p:txBody>
      </p:sp>
      <p:sp>
        <p:nvSpPr>
          <p:cNvPr id="96" name="Shape 96"/>
          <p:cNvSpPr/>
          <p:nvPr/>
        </p:nvSpPr>
        <p:spPr>
          <a:xfrm>
            <a:off y="2143100" x="873125"/>
            <a:ext cy="5476874" cx="8969400"/>
          </a:xfrm>
          <a:prstGeom prst="rect">
            <a:avLst/>
          </a:prstGeom>
          <a:blipFill>
            <a:blip r:embed="rId14"/>
            <a:stretch>
              <a:fillRect/>
            </a:stretch>
          </a:blipFill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2143100" x="873125"/>
            <a:ext cy="5553074" cx="90455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l" marR="0" indent="0" marL="0">
              <a:lnSpc>
                <a:spcPct val="100000"/>
              </a:lnSpc>
              <a:spcBef>
                <a:spcPts val="320"/>
              </a:spcBef>
              <a:spcAft>
                <a:spcPts val="320"/>
              </a:spcAft>
              <a:buNone/>
            </a:pPr>
            <a:r>
              <a:rPr sz="3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Еще одна замечательная </a:t>
            </a:r>
          </a:p>
          <a:p>
            <a:pPr algn="l" marR="0" indent="0" marL="0">
              <a:lnSpc>
                <a:spcPct val="100000"/>
              </a:lnSpc>
              <a:spcBef>
                <a:spcPts val="320"/>
              </a:spcBef>
              <a:spcAft>
                <a:spcPts val="320"/>
              </a:spcAft>
              <a:buNone/>
            </a:pPr>
            <a:r>
              <a:rPr sz="3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особенность Интернета –</a:t>
            </a:r>
          </a:p>
          <a:p>
            <a:pPr algn="l" marR="0" indent="0" marL="0">
              <a:lnSpc>
                <a:spcPct val="100000"/>
              </a:lnSpc>
              <a:spcBef>
                <a:spcPts val="320"/>
              </a:spcBef>
              <a:spcAft>
                <a:spcPts val="320"/>
              </a:spcAft>
              <a:buNone/>
            </a:pPr>
            <a:r>
              <a:rPr sz="3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его глобальность, </a:t>
            </a:r>
          </a:p>
          <a:p>
            <a:pPr algn="l" marR="0" indent="0" marL="0">
              <a:lnSpc>
                <a:spcPct val="100000"/>
              </a:lnSpc>
              <a:spcBef>
                <a:spcPts val="320"/>
              </a:spcBef>
              <a:spcAft>
                <a:spcPts val="320"/>
              </a:spcAft>
              <a:buNone/>
            </a:pPr>
            <a:r>
              <a:rPr sz="3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всемирное распространение. Не вставая из-за компьютера, мы можем совершить путешествие по всему миру, побывать в США, Австралии, Германии, Зимбабве, на Огненной Земле и даже в Антарктиде. Для этого нужно всего лишь набрать нужный нам адрес.</a:t>
            </a:r>
          </a:p>
        </p:txBody>
      </p:sp>
      <p:sp>
        <p:nvSpPr>
          <p:cNvPr id="98" name="Shape 98"/>
          <p:cNvSpPr/>
          <p:nvPr/>
        </p:nvSpPr>
        <p:spPr>
          <a:xfrm>
            <a:off y="238100" x="6270625"/>
            <a:ext cy="3571850" cx="3485799"/>
          </a:xfrm>
          <a:prstGeom prst="rect">
            <a:avLst/>
          </a:prstGeom>
          <a:blipFill>
            <a:blip r:embed="rId15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/>
          <p:nvPr/>
        </p:nvSpPr>
        <p:spPr>
          <a:xfrm>
            <a:off y="0" x="0"/>
            <a:ext cy="7616049" cx="4063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04" name="Shape 104"/>
          <p:cNvSpPr/>
          <p:nvPr/>
        </p:nvSpPr>
        <p:spPr>
          <a:xfrm>
            <a:off y="5608200" x="283650"/>
            <a:ext cy="1879575" cx="8127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05" name="Shape 105"/>
          <p:cNvSpPr/>
          <p:nvPr/>
        </p:nvSpPr>
        <p:spPr>
          <a:xfrm>
            <a:off y="5329775" x="283650"/>
            <a:ext cy="253974" cx="8127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106" name="Shape 106"/>
          <p:cNvSpPr/>
          <p:nvPr/>
        </p:nvSpPr>
        <p:spPr>
          <a:xfrm>
            <a:off y="5152975" x="283650"/>
            <a:ext cy="152399" cx="81274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107" name="Shape 107"/>
          <p:cNvSpPr/>
          <p:nvPr/>
        </p:nvSpPr>
        <p:spPr>
          <a:xfrm>
            <a:off y="5047275" x="283650"/>
            <a:ext cy="81274" cx="81274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id="108" name="Shape 108"/>
          <p:cNvSpPr/>
          <p:nvPr/>
        </p:nvSpPr>
        <p:spPr>
          <a:xfrm>
            <a:off y="756075" x="343950"/>
            <a:ext cy="406399" cx="507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109" name="Shape 109"/>
          <p:cNvSpPr/>
          <p:nvPr/>
        </p:nvSpPr>
        <p:spPr>
          <a:xfrm>
            <a:off y="756075" x="298950"/>
            <a:ext cy="406399" cx="3047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110" name="Shape 110"/>
          <p:cNvSpPr/>
          <p:nvPr/>
        </p:nvSpPr>
        <p:spPr>
          <a:xfrm>
            <a:off y="756075" x="277800"/>
            <a:ext cy="406399" cx="10150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111" name="Shape 111"/>
          <p:cNvSpPr/>
          <p:nvPr/>
        </p:nvSpPr>
        <p:spPr>
          <a:xfrm>
            <a:off y="756075" x="246400"/>
            <a:ext cy="406399" cx="10150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sp>
        <p:nvSpPr>
          <p:cNvPr id="112" name="Shape 112"/>
          <p:cNvSpPr/>
          <p:nvPr/>
        </p:nvSpPr>
        <p:spPr>
          <a:xfrm>
            <a:off y="568950" x="1016000"/>
            <a:ext cy="1015975" cx="8635999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</p:sp>
      <p:sp>
        <p:nvSpPr>
          <p:cNvPr id="113" name="Shape 113"/>
          <p:cNvSpPr txBox="1"/>
          <p:nvPr>
            <p:ph type="title"/>
          </p:nvPr>
        </p:nvSpPr>
        <p:spPr>
          <a:xfrm>
            <a:off y="568950" x="1016000"/>
            <a:ext cy="1092175" cx="87121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240"/>
              </a:spcBef>
              <a:spcAft>
                <a:spcPts val="240"/>
              </a:spcAft>
              <a:buNone/>
            </a:pPr>
            <a:r>
              <a:rPr b="1" sz="4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Интернет в России</a:t>
            </a:r>
          </a:p>
        </p:txBody>
      </p:sp>
      <p:sp>
        <p:nvSpPr>
          <p:cNvPr id="114" name="Shape 114"/>
          <p:cNvSpPr/>
          <p:nvPr/>
        </p:nvSpPr>
        <p:spPr>
          <a:xfrm>
            <a:off y="2143125" x="0"/>
            <a:ext cy="4363849" cx="5715000"/>
          </a:xfrm>
          <a:prstGeom prst="rect">
            <a:avLst/>
          </a:prstGeom>
          <a:blipFill>
            <a:blip r:embed="rId14"/>
            <a:stretch>
              <a:fillRect/>
            </a:stretch>
          </a:blipFill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2143125" x="0"/>
            <a:ext cy="4440050" cx="5791200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lvl="0" marR="0" indent="-241300" marL="381000">
              <a:lnSpc>
                <a:spcPct val="107142"/>
              </a:lnSpc>
              <a:spcBef>
                <a:spcPts val="343"/>
              </a:spcBef>
              <a:spcAft>
                <a:spcPts val="343"/>
              </a:spcAft>
              <a:buClr>
                <a:srgbClr val="FFFFFF"/>
              </a:buClr>
              <a:buSzPct val="166666"/>
              <a:buFont typeface="Arial"/>
              <a:buChar char="•"/>
            </a:pPr>
            <a:r>
              <a:rPr sz="3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В Россию, точнее, в СССР, Интернет пришел в 1990 году, но популярность среди широких масс компьютерщиков приобрел только в середине 90-х. В настоящее время в России, наверное, и не найти человека, не слышавшего об Интернете.</a:t>
            </a:r>
          </a:p>
        </p:txBody>
      </p:sp>
      <p:sp>
        <p:nvSpPr>
          <p:cNvPr id="116" name="Shape 116"/>
          <p:cNvSpPr/>
          <p:nvPr/>
        </p:nvSpPr>
        <p:spPr>
          <a:xfrm>
            <a:off y="1825600" x="6191250"/>
            <a:ext cy="3767649" cx="3534825"/>
          </a:xfrm>
          <a:prstGeom prst="rect">
            <a:avLst/>
          </a:prstGeom>
          <a:blipFill>
            <a:blip r:embed="rId15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/>
          <p:nvPr/>
        </p:nvSpPr>
        <p:spPr>
          <a:xfrm>
            <a:off y="0" x="0"/>
            <a:ext cy="7616049" cx="40639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sp>
        <p:nvSpPr>
          <p:cNvPr id="122" name="Shape 122"/>
          <p:cNvSpPr/>
          <p:nvPr/>
        </p:nvSpPr>
        <p:spPr>
          <a:xfrm>
            <a:off y="5608200" x="283650"/>
            <a:ext cy="1879575" cx="81274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id="123" name="Shape 123"/>
          <p:cNvSpPr/>
          <p:nvPr/>
        </p:nvSpPr>
        <p:spPr>
          <a:xfrm>
            <a:off y="5329775" x="283650"/>
            <a:ext cy="253974" cx="81274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id="124" name="Shape 124"/>
          <p:cNvSpPr/>
          <p:nvPr/>
        </p:nvSpPr>
        <p:spPr>
          <a:xfrm>
            <a:off y="5152975" x="283650"/>
            <a:ext cy="152399" cx="81274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id="125" name="Shape 125"/>
          <p:cNvSpPr/>
          <p:nvPr/>
        </p:nvSpPr>
        <p:spPr>
          <a:xfrm>
            <a:off y="5047275" x="283650"/>
            <a:ext cy="81274" cx="81274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id="126" name="Shape 126"/>
          <p:cNvSpPr/>
          <p:nvPr/>
        </p:nvSpPr>
        <p:spPr>
          <a:xfrm>
            <a:off y="756075" x="343950"/>
            <a:ext cy="406399" cx="50799"/>
          </a:xfrm>
          <a:prstGeom prst="rect">
            <a:avLst/>
          </a:prstGeom>
          <a:blipFill>
            <a:blip r:embed="rId9"/>
            <a:stretch>
              <a:fillRect/>
            </a:stretch>
          </a:blipFill>
        </p:spPr>
      </p:sp>
      <p:sp>
        <p:nvSpPr>
          <p:cNvPr id="127" name="Shape 127"/>
          <p:cNvSpPr/>
          <p:nvPr/>
        </p:nvSpPr>
        <p:spPr>
          <a:xfrm>
            <a:off y="756075" x="298950"/>
            <a:ext cy="406399" cx="30475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</p:sp>
      <p:sp>
        <p:nvSpPr>
          <p:cNvPr id="128" name="Shape 128"/>
          <p:cNvSpPr/>
          <p:nvPr/>
        </p:nvSpPr>
        <p:spPr>
          <a:xfrm>
            <a:off y="756075" x="277800"/>
            <a:ext cy="406399" cx="10150"/>
          </a:xfrm>
          <a:prstGeom prst="rect">
            <a:avLst/>
          </a:prstGeom>
          <a:blipFill>
            <a:blip r:embed="rId11"/>
            <a:stretch>
              <a:fillRect/>
            </a:stretch>
          </a:blipFill>
        </p:spPr>
      </p:sp>
      <p:sp>
        <p:nvSpPr>
          <p:cNvPr id="129" name="Shape 129"/>
          <p:cNvSpPr/>
          <p:nvPr/>
        </p:nvSpPr>
        <p:spPr>
          <a:xfrm>
            <a:off y="756075" x="246400"/>
            <a:ext cy="406399" cx="10150"/>
          </a:xfrm>
          <a:prstGeom prst="rect">
            <a:avLst/>
          </a:prstGeom>
          <a:blipFill>
            <a:blip r:embed="rId12"/>
            <a:stretch>
              <a:fillRect/>
            </a:stretch>
          </a:blipFill>
        </p:spPr>
      </p:sp>
      <p:sp>
        <p:nvSpPr>
          <p:cNvPr id="130" name="Shape 130"/>
          <p:cNvSpPr/>
          <p:nvPr/>
        </p:nvSpPr>
        <p:spPr>
          <a:xfrm>
            <a:off y="568950" x="1016000"/>
            <a:ext cy="1015975" cx="8635999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</p:sp>
      <p:sp>
        <p:nvSpPr>
          <p:cNvPr id="131" name="Shape 131"/>
          <p:cNvSpPr txBox="1"/>
          <p:nvPr>
            <p:ph type="title"/>
          </p:nvPr>
        </p:nvSpPr>
        <p:spPr>
          <a:xfrm>
            <a:off y="568950" x="1016000"/>
            <a:ext cy="1092175" cx="87121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algn="ctr" marR="0" indent="0" marL="0">
              <a:lnSpc>
                <a:spcPct val="100000"/>
              </a:lnSpc>
              <a:spcBef>
                <a:spcPts val="240"/>
              </a:spcBef>
              <a:spcAft>
                <a:spcPts val="240"/>
              </a:spcAft>
              <a:buNone/>
            </a:pPr>
            <a:r>
              <a:rPr b="1" sz="4000" lang="en-US">
                <a:solidFill>
                  <a:srgbClr val="D6ECFF"/>
                </a:solidFill>
                <a:latin typeface="Arial"/>
                <a:ea typeface="Arial"/>
                <a:cs typeface="Arial"/>
                <a:sym typeface="Arial"/>
              </a:rPr>
              <a:t>Интернет и коммерция</a:t>
            </a:r>
          </a:p>
        </p:txBody>
      </p:sp>
      <p:sp>
        <p:nvSpPr>
          <p:cNvPr id="132" name="Shape 132"/>
          <p:cNvSpPr/>
          <p:nvPr/>
        </p:nvSpPr>
        <p:spPr>
          <a:xfrm>
            <a:off y="1981725" x="1016000"/>
            <a:ext cy="5079975" cx="8635999"/>
          </a:xfrm>
          <a:prstGeom prst="rect">
            <a:avLst/>
          </a:prstGeom>
          <a:blipFill>
            <a:blip r:embed="rId14"/>
            <a:stretch>
              <a:fillRect/>
            </a:stretch>
          </a:blipFill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y="1981725" x="1016000"/>
            <a:ext cy="5156174" cx="8712199"/>
          </a:xfrm>
          <a:prstGeom prst="rect">
            <a:avLst/>
          </a:prstGeom>
        </p:spPr>
        <p:txBody>
          <a:bodyPr bIns="38100" rIns="38100" lIns="38100" tIns="38100" anchor="t" anchorCtr="0">
            <a:noAutofit/>
          </a:bodyPr>
          <a:lstStyle/>
          <a:p>
            <a:pPr marR="0" indent="0" marL="0">
              <a:lnSpc>
                <a:spcPct val="100000"/>
              </a:lnSpc>
              <a:spcBef>
                <a:spcPts val="320"/>
              </a:spcBef>
              <a:spcAft>
                <a:spcPts val="320"/>
              </a:spcAft>
              <a:buNone/>
            </a:pPr>
            <a:r>
              <a:rPr sz="3000" lang="en-US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Многие крупные компании стараются освоить новый рынок. Интернетом пользуются миллионы людей - от домохозяек до ученых с мировым именем, поэтому часто фирмы стремятся заявить о себе в Глобальной сети. Здесь предлагают огромный выбор товаров и услуг. Как правило, стоимость услуги или товара, заказанного через сеть, примерно на 15% меньше розничной. Самые популярные места в Интернете - это доски объявлений, где можно бесплатно разместить свое сообщение, например, о поиске работы или о пропавшем коте.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blank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