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9" r:id="rId14"/>
    <p:sldId id="267" r:id="rId15"/>
    <p:sldId id="274" r:id="rId16"/>
    <p:sldId id="271" r:id="rId17"/>
    <p:sldId id="272" r:id="rId18"/>
    <p:sldId id="26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21AAF32-7C41-4B40-BFBD-BF2D3A561432}" type="datetimeFigureOut">
              <a:rPr lang="fr-FR" smtClean="0"/>
              <a:pPr/>
              <a:t>02/12/2012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31A6E2-E655-45D4-8E8F-3BD6041F189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saisons et le temps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6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Peux-tu dire quelle préposition on utilise devant...  			</a:t>
            </a:r>
          </a:p>
          <a:p>
            <a:pPr marL="0" indent="0" algn="ctr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printemps</a:t>
            </a:r>
          </a:p>
          <a:p>
            <a:pPr marL="0" indent="0" algn="ctr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été</a:t>
            </a:r>
          </a:p>
          <a:p>
            <a:pPr marL="0" indent="0" algn="ctr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automne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hiver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 dirty="0"/>
              <a:t>	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Souviens-toi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51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21828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*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fait soleil, il fait beau, il fait chaud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*Il fait un temps ensoleillé.</a:t>
            </a: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*C’est la canicule!</a:t>
            </a:r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*Il fait froid.</a:t>
            </a: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*Il y a des risques de verglas.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u="sng" dirty="0" smtClean="0"/>
          </a:p>
          <a:p>
            <a:pPr marL="0" indent="0">
              <a:buNone/>
            </a:pPr>
            <a:r>
              <a:rPr lang="fr-FR" u="sng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temps / La météo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1583370" cy="14147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1194048" cy="12238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1156"/>
            <a:ext cx="1111780" cy="1307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92" y="4725144"/>
            <a:ext cx="3123840" cy="19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y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du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brouillard.   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un temps brumeux.</a:t>
            </a:r>
          </a:p>
          <a:p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temps est variable / changeant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temps est nuageux/ couvert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temps / La météo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6"/>
            <a:ext cx="2414042" cy="1931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44312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3450696"/>
          </a:xfrm>
        </p:spPr>
        <p:txBody>
          <a:bodyPr numCol="2"/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*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pleut,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y a de la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pluie</a:t>
            </a: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*Il y a une averse.</a:t>
            </a: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*Il y a des précipitations.</a:t>
            </a:r>
          </a:p>
          <a:p>
            <a:pPr>
              <a:buFont typeface="Arial" charset="0"/>
              <a:buChar char="•"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y a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orages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                          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éclairs.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*La foudre est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tombée.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*Il fait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lourd.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temps / la météo</a:t>
            </a:r>
            <a:endParaRPr lang="fr-FR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32" y="4335708"/>
            <a:ext cx="2699717" cy="1839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5104"/>
            <a:ext cx="2651052" cy="18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neige, il y a de la neige.</a:t>
            </a: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*C’est une tempête de neige.</a:t>
            </a:r>
          </a:p>
          <a:p>
            <a:pPr marL="0" indent="0">
              <a:buNone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y a du vent. Le temps est venteux.</a:t>
            </a: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*Il y a des rafales de vent.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temps / la météo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7" y="4681165"/>
            <a:ext cx="2179960" cy="1634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2" y="2636912"/>
            <a:ext cx="1661170" cy="18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52728"/>
          </a:xfrm>
        </p:spPr>
        <p:txBody>
          <a:bodyPr/>
          <a:lstStyle/>
          <a:p>
            <a:r>
              <a:rPr lang="fr-FR" dirty="0" smtClean="0"/>
              <a:t>Souviens-toi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verbe viens-tu d’utiliser 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smtClean="0"/>
              <a:t>Il ...........soleil</a:t>
            </a:r>
          </a:p>
          <a:p>
            <a:r>
              <a:rPr lang="fr-FR" sz="2400" dirty="0" smtClean="0"/>
              <a:t>Il ........... beau</a:t>
            </a:r>
          </a:p>
          <a:p>
            <a:r>
              <a:rPr lang="fr-FR" sz="2400" dirty="0" smtClean="0"/>
              <a:t>Il.............froid</a:t>
            </a:r>
          </a:p>
          <a:p>
            <a:pPr marL="0" indent="0" algn="ctr">
              <a:buNone/>
            </a:pPr>
            <a:r>
              <a:rPr lang="fr-FR" sz="2400" u="sng" dirty="0" smtClean="0"/>
              <a:t>Le verbe FAIRE:</a:t>
            </a:r>
          </a:p>
          <a:p>
            <a:pPr marL="0" indent="0"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  </a:t>
            </a: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880999"/>
              </p:ext>
            </p:extLst>
          </p:nvPr>
        </p:nvGraphicFramePr>
        <p:xfrm>
          <a:off x="1691680" y="465313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Je fais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Nous faisons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Tu fais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Vous faites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Il / Elle / On fait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Ils  /</a:t>
                      </a:r>
                      <a:r>
                        <a:rPr lang="fr-FR" baseline="0" dirty="0" smtClean="0"/>
                        <a:t> Elles font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5" y="1268760"/>
            <a:ext cx="7812856" cy="485740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C’est</a:t>
            </a:r>
          </a:p>
          <a:p>
            <a:pPr marL="0" indent="0">
              <a:buNone/>
            </a:pPr>
            <a:r>
              <a:rPr lang="fr-FR" dirty="0" smtClean="0"/>
              <a:t>Il                 froid</a:t>
            </a:r>
          </a:p>
          <a:p>
            <a:pPr marL="0" indent="0">
              <a:buNone/>
            </a:pPr>
            <a:r>
              <a:rPr lang="fr-FR" dirty="0" smtClean="0"/>
              <a:t>Ils               des boules de neige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C’est </a:t>
            </a:r>
          </a:p>
          <a:p>
            <a:pPr marL="0" indent="0">
              <a:buNone/>
            </a:pPr>
            <a:r>
              <a:rPr lang="fr-FR" dirty="0" smtClean="0"/>
              <a:t>Il                  chaud</a:t>
            </a:r>
          </a:p>
          <a:p>
            <a:pPr marL="0" indent="0">
              <a:buNone/>
            </a:pPr>
            <a:r>
              <a:rPr lang="fr-FR" dirty="0" smtClean="0"/>
              <a:t>Ils               la sieste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Qu’est-ce qu’ils font à chaque saison ?</a:t>
            </a:r>
            <a:endParaRPr lang="fr-FR" sz="36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1300"/>
              </p:ext>
            </p:extLst>
          </p:nvPr>
        </p:nvGraphicFramePr>
        <p:xfrm>
          <a:off x="1331640" y="2458673"/>
          <a:ext cx="115212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494653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l’hiver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89752"/>
              </p:ext>
            </p:extLst>
          </p:nvPr>
        </p:nvGraphicFramePr>
        <p:xfrm>
          <a:off x="899592" y="2965728"/>
          <a:ext cx="79208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fait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90562"/>
              </p:ext>
            </p:extLst>
          </p:nvPr>
        </p:nvGraphicFramePr>
        <p:xfrm>
          <a:off x="899592" y="3429000"/>
          <a:ext cx="86409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font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1884040" cy="1524000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1802"/>
              </p:ext>
            </p:extLst>
          </p:nvPr>
        </p:nvGraphicFramePr>
        <p:xfrm>
          <a:off x="1331640" y="4221088"/>
          <a:ext cx="93610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l’été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00168"/>
              </p:ext>
            </p:extLst>
          </p:nvPr>
        </p:nvGraphicFramePr>
        <p:xfrm>
          <a:off x="899592" y="4725144"/>
          <a:ext cx="7437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744"/>
              </a:tblGrid>
              <a:tr h="446152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fait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00895"/>
              </p:ext>
            </p:extLst>
          </p:nvPr>
        </p:nvGraphicFramePr>
        <p:xfrm>
          <a:off x="899592" y="5229200"/>
          <a:ext cx="86409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font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78223"/>
            <a:ext cx="1884040" cy="15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1" y="1916832"/>
            <a:ext cx="766884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C’est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Il            du vent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Ils                 une promenade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C’est</a:t>
            </a:r>
          </a:p>
          <a:p>
            <a:pPr marL="0" indent="0">
              <a:buNone/>
            </a:pPr>
            <a:r>
              <a:rPr lang="fr-FR" dirty="0" smtClean="0"/>
              <a:t>Il                 beau</a:t>
            </a:r>
          </a:p>
          <a:p>
            <a:pPr marL="0" indent="0">
              <a:buNone/>
            </a:pPr>
            <a:r>
              <a:rPr lang="fr-FR" dirty="0" smtClean="0"/>
              <a:t>Ils                    un pique-nique dans l’herbe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08735"/>
              </p:ext>
            </p:extLst>
          </p:nvPr>
        </p:nvGraphicFramePr>
        <p:xfrm>
          <a:off x="1475656" y="1772816"/>
          <a:ext cx="18722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l’automne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08405"/>
              </p:ext>
            </p:extLst>
          </p:nvPr>
        </p:nvGraphicFramePr>
        <p:xfrm>
          <a:off x="971600" y="2276872"/>
          <a:ext cx="64807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2800" baseline="0" dirty="0" smtClean="0"/>
                        <a:t>y a 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67330"/>
              </p:ext>
            </p:extLst>
          </p:nvPr>
        </p:nvGraphicFramePr>
        <p:xfrm>
          <a:off x="1115616" y="2780928"/>
          <a:ext cx="93610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font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24" y="2492896"/>
            <a:ext cx="1461817" cy="1944216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3310"/>
              </p:ext>
            </p:extLst>
          </p:nvPr>
        </p:nvGraphicFramePr>
        <p:xfrm>
          <a:off x="1475656" y="3933056"/>
          <a:ext cx="218390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le printemps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69591"/>
              </p:ext>
            </p:extLst>
          </p:nvPr>
        </p:nvGraphicFramePr>
        <p:xfrm>
          <a:off x="899592" y="4509120"/>
          <a:ext cx="86409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fait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65978"/>
              </p:ext>
            </p:extLst>
          </p:nvPr>
        </p:nvGraphicFramePr>
        <p:xfrm>
          <a:off x="1115616" y="5013176"/>
          <a:ext cx="1008112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519832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font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57192"/>
            <a:ext cx="1898154" cy="14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2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dirty="0" smtClean="0"/>
              <a:t>Fais des phrases!</a:t>
            </a:r>
          </a:p>
          <a:p>
            <a:pPr marL="0" indent="0">
              <a:buNone/>
            </a:pPr>
            <a:r>
              <a:rPr lang="fr-FR" sz="2400" u="sng" dirty="0" smtClean="0"/>
              <a:t>Exemple: En hiver il y a de la neige. 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Feuilles</a:t>
            </a:r>
          </a:p>
          <a:p>
            <a:pPr marL="0" indent="0"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Froid</a:t>
            </a:r>
          </a:p>
          <a:p>
            <a:pPr marL="0" indent="0"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Chaud</a:t>
            </a:r>
          </a:p>
          <a:p>
            <a:pPr marL="0" indent="0"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</a:t>
            </a:r>
          </a:p>
          <a:p>
            <a:pPr marL="0" indent="0"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Bonhomme de neige </a:t>
            </a:r>
          </a:p>
          <a:p>
            <a:pPr marL="0" indent="0"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Fleurs</a:t>
            </a:r>
          </a:p>
          <a:p>
            <a:pPr marL="0" indent="0"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Oiseaux qui chantent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 s’entraîne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15659"/>
            <a:ext cx="1112912" cy="11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saisons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907704" y="486916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/>
              <a:t>Le printemps</a:t>
            </a:r>
            <a:endParaRPr lang="fr-FR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06" y="2421190"/>
            <a:ext cx="3504792" cy="26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93887"/>
            <a:ext cx="8229600" cy="4732277"/>
          </a:xfrm>
        </p:spPr>
        <p:txBody>
          <a:bodyPr/>
          <a:lstStyle/>
          <a:p>
            <a:pPr marL="0" indent="0">
              <a:buNone/>
            </a:pPr>
            <a:endParaRPr lang="fr-FR" sz="4000" b="1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4000" b="1" u="sng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printemps commence le 20 mars et finit le 20 juin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z="28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/>
              <a:t>printemps les oiseaux chantent. </a:t>
            </a:r>
          </a:p>
          <a:p>
            <a:pPr marL="0" indent="0">
              <a:buNone/>
            </a:pPr>
            <a:r>
              <a:rPr lang="fr-FR" dirty="0" smtClean="0"/>
              <a:t>C’est </a:t>
            </a:r>
            <a:r>
              <a:rPr lang="fr-FR" dirty="0"/>
              <a:t>la saison des fleurs</a:t>
            </a:r>
            <a:r>
              <a:rPr lang="fr-FR" dirty="0" smtClean="0"/>
              <a:t>.</a:t>
            </a:r>
            <a:r>
              <a:rPr lang="fr-FR" dirty="0"/>
              <a:t> Les fleurs s’ouvrent.</a:t>
            </a:r>
            <a:r>
              <a:rPr lang="fr-FR" dirty="0" smtClean="0"/>
              <a:t> </a:t>
            </a:r>
            <a:r>
              <a:rPr lang="fr-FR" dirty="0"/>
              <a:t>Il y a des fleurs partout. Les oiseaux chantent et font </a:t>
            </a:r>
            <a:r>
              <a:rPr lang="fr-FR" dirty="0" smtClean="0"/>
              <a:t>leur</a:t>
            </a:r>
            <a:r>
              <a:rPr lang="fr-FR" dirty="0"/>
              <a:t>s</a:t>
            </a:r>
            <a:r>
              <a:rPr lang="fr-FR" dirty="0" smtClean="0"/>
              <a:t> nids. </a:t>
            </a:r>
            <a:r>
              <a:rPr lang="fr-FR" dirty="0"/>
              <a:t>C’est la plus belle saison de l´année. </a:t>
            </a:r>
            <a:r>
              <a:rPr lang="fr-FR" dirty="0" smtClean="0"/>
              <a:t>L’herbe pousse. Tout est vert.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printemps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27780"/>
            <a:ext cx="1728192" cy="12961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34320"/>
            <a:ext cx="1872208" cy="12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saisons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515719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/>
              <a:t>L’été</a:t>
            </a:r>
            <a:endParaRPr lang="fr-FR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42" y="2276872"/>
            <a:ext cx="2785492" cy="27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429046"/>
            <a:ext cx="5688632" cy="40242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L ’été commence le 21 juin et finit le 21 septembre. Il fait beau. Le soleil brille, il fait chaud . </a:t>
            </a:r>
            <a:endParaRPr lang="fr-FR" dirty="0" smtClean="0"/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dirty="0" smtClean="0"/>
              <a:t> </a:t>
            </a:r>
            <a:r>
              <a:rPr lang="fr-FR" dirty="0"/>
              <a:t>été les jours sont plus </a:t>
            </a:r>
            <a:r>
              <a:rPr lang="fr-FR" dirty="0" smtClean="0"/>
              <a:t>longs</a:t>
            </a:r>
            <a:r>
              <a:rPr lang="fr-FR" dirty="0"/>
              <a:t> </a:t>
            </a:r>
            <a:r>
              <a:rPr lang="fr-FR" dirty="0" smtClean="0"/>
              <a:t>et les nuits sont plus courtes. </a:t>
            </a:r>
            <a:r>
              <a:rPr lang="fr-FR" dirty="0"/>
              <a:t>C’est la saison des vacances</a:t>
            </a:r>
            <a:r>
              <a:rPr lang="fr-FR" dirty="0" smtClean="0"/>
              <a:t>.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On </a:t>
            </a:r>
            <a:r>
              <a:rPr lang="fr-FR" dirty="0"/>
              <a:t>met des vêtements légers et des lunettes de soleil, </a:t>
            </a:r>
            <a:r>
              <a:rPr lang="fr-FR" dirty="0" smtClean="0"/>
              <a:t>on peut </a:t>
            </a:r>
            <a:r>
              <a:rPr lang="fr-FR" dirty="0"/>
              <a:t>manger des fruits délicieux et de bonnes glaces pour se </a:t>
            </a:r>
            <a:r>
              <a:rPr lang="fr-FR" dirty="0" smtClean="0"/>
              <a:t>rafraîchir.</a:t>
            </a:r>
          </a:p>
          <a:p>
            <a:pPr marL="0" indent="0">
              <a:buNone/>
            </a:pPr>
            <a:r>
              <a:rPr lang="fr-FR" dirty="0" smtClean="0"/>
              <a:t>On </a:t>
            </a:r>
            <a:r>
              <a:rPr lang="fr-FR" dirty="0"/>
              <a:t>va à la plage et on s'amuse bien avec les </a:t>
            </a:r>
            <a:r>
              <a:rPr lang="fr-FR" dirty="0" smtClean="0"/>
              <a:t>copains.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L’été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76488"/>
            <a:ext cx="1432334" cy="15610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97152"/>
            <a:ext cx="1584176" cy="15295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1636934" cy="14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saisons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55776" y="551723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L’automne</a:t>
            </a:r>
            <a:endParaRPr lang="fr-FR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41" y="2420888"/>
            <a:ext cx="4427984" cy="29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20888"/>
            <a:ext cx="5112568" cy="2880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En France l´automne commence le 22 septembre et finit le 20 décembre.</a:t>
            </a:r>
            <a:br>
              <a:rPr lang="fr-FR" dirty="0"/>
            </a:br>
            <a:r>
              <a:rPr lang="fr-FR" dirty="0"/>
              <a:t>L'automne est la saison des nuages, il fait du vent et du brouillard. </a:t>
            </a:r>
            <a:endParaRPr lang="fr-FR" dirty="0" smtClean="0"/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/>
              <a:t>automne, les feuilles rougissent, jaunissent et tombent.</a:t>
            </a:r>
          </a:p>
          <a:p>
            <a:pPr marL="0" indent="0">
              <a:buNone/>
            </a:pPr>
            <a:r>
              <a:rPr lang="fr-FR" dirty="0" smtClean="0"/>
              <a:t>Parfois il y a </a:t>
            </a:r>
            <a:r>
              <a:rPr lang="fr-FR" dirty="0" smtClean="0"/>
              <a:t>des</a:t>
            </a:r>
            <a:r>
              <a:rPr lang="fr-FR" dirty="0" smtClean="0"/>
              <a:t> </a:t>
            </a:r>
            <a:r>
              <a:rPr lang="fr-FR" dirty="0" smtClean="0"/>
              <a:t>orage, Il y a </a:t>
            </a:r>
            <a:r>
              <a:rPr lang="fr-FR" dirty="0" smtClean="0"/>
              <a:t>des éclairs.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enfants ramassent des feuilles rouges, jaunes, marron.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L’automne</a:t>
            </a:r>
            <a:endParaRPr lang="fr-FR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78596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saisons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12315" y="5301208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L’hiver</a:t>
            </a:r>
            <a:endParaRPr lang="fr-FR" sz="6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42" y="2636912"/>
            <a:ext cx="4106540" cy="27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420888"/>
            <a:ext cx="470804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En France l’ hiver commence le 21 décembre et finit le 19 mars. C’est la saison du froid. La neige tombe partout, il gèle. Les nuits sont plus longues en hiver. 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dirty="0" smtClean="0"/>
              <a:t> </a:t>
            </a:r>
            <a:r>
              <a:rPr lang="fr-FR" dirty="0"/>
              <a:t>hiver il y a du verglas.</a:t>
            </a:r>
          </a:p>
          <a:p>
            <a:pPr marL="0" indent="0">
              <a:buNone/>
            </a:pPr>
            <a:r>
              <a:rPr lang="fr-FR" dirty="0" smtClean="0"/>
              <a:t>Les enfants jouent aux boules de neige, font des bonhommes de neige. Les adultes font du ski, de la luge et patinent.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b="1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L’hiver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0928"/>
            <a:ext cx="2590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4">
      <a:dk1>
        <a:sysClr val="windowText" lastClr="000000"/>
      </a:dk1>
      <a:lt1>
        <a:sysClr val="window" lastClr="FFFFFF"/>
      </a:lt1>
      <a:dk2>
        <a:srgbClr val="6B1579"/>
      </a:dk2>
      <a:lt2>
        <a:srgbClr val="EED3EF"/>
      </a:lt2>
      <a:accent1>
        <a:srgbClr val="6B1579"/>
      </a:accent1>
      <a:accent2>
        <a:srgbClr val="ED2BDF"/>
      </a:accent2>
      <a:accent3>
        <a:srgbClr val="5EAEFF"/>
      </a:accent3>
      <a:accent4>
        <a:srgbClr val="F907B4"/>
      </a:accent4>
      <a:accent5>
        <a:srgbClr val="BF46F0"/>
      </a:accent5>
      <a:accent6>
        <a:srgbClr val="05E0DB"/>
      </a:accent6>
      <a:hlink>
        <a:srgbClr val="F907B4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323</TotalTime>
  <Words>463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Les saisons et le temps</vt:lpstr>
      <vt:lpstr>Les saisons</vt:lpstr>
      <vt:lpstr>Le printemps</vt:lpstr>
      <vt:lpstr>Les saisons</vt:lpstr>
      <vt:lpstr>L’été</vt:lpstr>
      <vt:lpstr>Les saisons</vt:lpstr>
      <vt:lpstr>L’automne</vt:lpstr>
      <vt:lpstr>Les saisons</vt:lpstr>
      <vt:lpstr>L’hiver</vt:lpstr>
      <vt:lpstr>Souviens-toi</vt:lpstr>
      <vt:lpstr>Le temps / La météo</vt:lpstr>
      <vt:lpstr>Le temps / La météo</vt:lpstr>
      <vt:lpstr>Le temps / la météo</vt:lpstr>
      <vt:lpstr>Le temps / la météo</vt:lpstr>
      <vt:lpstr>Souviens-toi</vt:lpstr>
      <vt:lpstr>Qu’est-ce qu’ils font à chaque saison ?</vt:lpstr>
      <vt:lpstr>Презентация PowerPoint</vt:lpstr>
      <vt:lpstr>On s’entraîne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saisons et le temps</dc:title>
  <dc:creator>Vista</dc:creator>
  <cp:lastModifiedBy>Ксю</cp:lastModifiedBy>
  <cp:revision>36</cp:revision>
  <dcterms:created xsi:type="dcterms:W3CDTF">2011-05-25T10:31:58Z</dcterms:created>
  <dcterms:modified xsi:type="dcterms:W3CDTF">2012-12-02T09:10:45Z</dcterms:modified>
</cp:coreProperties>
</file>