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57" r:id="rId4"/>
    <p:sldId id="258" r:id="rId5"/>
    <p:sldId id="265" r:id="rId6"/>
    <p:sldId id="266" r:id="rId7"/>
    <p:sldId id="267" r:id="rId8"/>
    <p:sldId id="268" r:id="rId9"/>
    <p:sldId id="271" r:id="rId10"/>
    <p:sldId id="269" r:id="rId11"/>
    <p:sldId id="270" r:id="rId12"/>
    <p:sldId id="272" r:id="rId13"/>
    <p:sldId id="273" r:id="rId14"/>
    <p:sldId id="274" r:id="rId15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87567" autoAdjust="0"/>
  </p:normalViewPr>
  <p:slideViewPr>
    <p:cSldViewPr>
      <p:cViewPr varScale="1">
        <p:scale>
          <a:sx n="82" d="100"/>
          <a:sy n="82" d="100"/>
        </p:scale>
        <p:origin x="-109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молодежи в возрасте от 14 до 30 лет к общей численнности населения</c:v>
                </c:pt>
              </c:strCache>
            </c:strRef>
          </c:tx>
          <c:explosion val="25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2611200</c:v>
                </c:pt>
                <c:pt idx="1">
                  <c:v>644529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14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молодежи в возрасте от 14 до 30 лет к общей численнности населения</c:v>
                </c:pt>
              </c:strCache>
            </c:strRef>
          </c:tx>
          <c:explosion val="25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2594825</c:v>
                </c:pt>
                <c:pt idx="1">
                  <c:v>644529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-9.5884407905294476E-3"/>
                  <c:y val="-0.13454060659926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336434497675839E-3"/>
                  <c:y val="-8.1811204650730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336644.5</c:v>
                </c:pt>
                <c:pt idx="1">
                  <c:v>168101.4</c:v>
                </c:pt>
                <c:pt idx="2">
                  <c:v>72341</c:v>
                </c:pt>
                <c:pt idx="3">
                  <c:v>19045</c:v>
                </c:pt>
                <c:pt idx="4">
                  <c:v>7665</c:v>
                </c:pt>
                <c:pt idx="5">
                  <c:v>3250</c:v>
                </c:pt>
                <c:pt idx="6">
                  <c:v>1009.6</c:v>
                </c:pt>
                <c:pt idx="7">
                  <c:v>1180.7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79908-C703-4ADF-BB77-2B2659C441E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BE9BA2-D57C-439B-B4A6-425D0C93DB7E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Организация отдыха и оздоровления, санаторно-курортного лечения детей и молодежи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6A587B2C-5A30-47EC-8325-6E49D5D9343C}" type="parTrans" cxnId="{A7F4CF47-EAFB-44BE-BDF5-0091774D47C4}">
      <dgm:prSet/>
      <dgm:spPr/>
      <dgm:t>
        <a:bodyPr/>
        <a:lstStyle/>
        <a:p>
          <a:endParaRPr lang="ru-RU"/>
        </a:p>
      </dgm:t>
    </dgm:pt>
    <dgm:pt modelId="{FCB9476A-CA23-47DF-AFC9-7C63D68EB66E}" type="sibTrans" cxnId="{A7F4CF47-EAFB-44BE-BDF5-0091774D47C4}">
      <dgm:prSet/>
      <dgm:spPr/>
      <dgm:t>
        <a:bodyPr/>
        <a:lstStyle/>
        <a:p>
          <a:endParaRPr lang="ru-RU"/>
        </a:p>
      </dgm:t>
    </dgm:pt>
    <dgm:pt modelId="{061479A5-27F6-4A51-9CBE-AD445A6FA0C7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Поддержка молодых семей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08552705-686D-4B34-8908-8C5BDE40EC94}" type="parTrans" cxnId="{E8C40292-8382-4E3E-A67E-B2E78FCC42D0}">
      <dgm:prSet/>
      <dgm:spPr/>
      <dgm:t>
        <a:bodyPr/>
        <a:lstStyle/>
        <a:p>
          <a:endParaRPr lang="ru-RU"/>
        </a:p>
      </dgm:t>
    </dgm:pt>
    <dgm:pt modelId="{D9911AF2-16AF-4761-ADEA-2244608E332E}" type="sibTrans" cxnId="{E8C40292-8382-4E3E-A67E-B2E78FCC42D0}">
      <dgm:prSet/>
      <dgm:spPr/>
      <dgm:t>
        <a:bodyPr/>
        <a:lstStyle/>
        <a:p>
          <a:endParaRPr lang="ru-RU"/>
        </a:p>
      </dgm:t>
    </dgm:pt>
    <dgm:pt modelId="{D44A1063-A1AD-4FAC-A148-B8F4E58C1F55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Поддержка детских и молодежных общественных организаций, развитие добровольчества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165813A5-492E-439C-80B2-69E38D1D762D}" type="parTrans" cxnId="{B536C5AC-2D12-4F3F-8EAA-1582446F1B91}">
      <dgm:prSet/>
      <dgm:spPr/>
      <dgm:t>
        <a:bodyPr/>
        <a:lstStyle/>
        <a:p>
          <a:endParaRPr lang="ru-RU"/>
        </a:p>
      </dgm:t>
    </dgm:pt>
    <dgm:pt modelId="{8D1CE473-D12D-4E28-A91F-3EBA741C56E6}" type="sibTrans" cxnId="{B536C5AC-2D12-4F3F-8EAA-1582446F1B91}">
      <dgm:prSet/>
      <dgm:spPr/>
      <dgm:t>
        <a:bodyPr/>
        <a:lstStyle/>
        <a:p>
          <a:endParaRPr lang="ru-RU"/>
        </a:p>
      </dgm:t>
    </dgm:pt>
    <dgm:pt modelId="{99A8193F-2C75-4EE5-B44C-36D88C082813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поисковая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A6D98C87-642C-4F8E-B315-99A09B67A51F}" type="parTrans" cxnId="{471C14A5-E5FD-4918-AA81-8C701F2BF97D}">
      <dgm:prSet/>
      <dgm:spPr/>
      <dgm:t>
        <a:bodyPr/>
        <a:lstStyle/>
        <a:p>
          <a:endParaRPr lang="ru-RU"/>
        </a:p>
      </dgm:t>
    </dgm:pt>
    <dgm:pt modelId="{D22A9ED2-22D1-4A73-A6EF-9CCBBC846F2B}" type="sibTrans" cxnId="{471C14A5-E5FD-4918-AA81-8C701F2BF97D}">
      <dgm:prSet/>
      <dgm:spPr/>
      <dgm:t>
        <a:bodyPr/>
        <a:lstStyle/>
        <a:p>
          <a:endParaRPr lang="ru-RU"/>
        </a:p>
      </dgm:t>
    </dgm:pt>
    <dgm:pt modelId="{DCF43D2C-E2C7-47EB-BACD-144AF2F9B80D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Поддержка талантливой молодежи, включая молодых ученых и предпринимателей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DC4BF88F-C7E8-4424-B926-B2B70CDCBF6D}" type="parTrans" cxnId="{3F7373C1-0583-4529-9DF9-A527FA418216}">
      <dgm:prSet/>
      <dgm:spPr/>
      <dgm:t>
        <a:bodyPr/>
        <a:lstStyle/>
        <a:p>
          <a:endParaRPr lang="ru-RU"/>
        </a:p>
      </dgm:t>
    </dgm:pt>
    <dgm:pt modelId="{E0839AE5-7170-4760-B763-B7B4871FDB91}" type="sibTrans" cxnId="{3F7373C1-0583-4529-9DF9-A527FA418216}">
      <dgm:prSet/>
      <dgm:spPr/>
      <dgm:t>
        <a:bodyPr/>
        <a:lstStyle/>
        <a:p>
          <a:endParaRPr lang="ru-RU"/>
        </a:p>
      </dgm:t>
    </dgm:pt>
    <dgm:pt modelId="{F7AC5F32-4FF0-4E0D-8DBE-D783195076B8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Проведение мероприятий по гражданскому образованию и патриотическому воспитанию молодежи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A2B5C018-E181-4F2D-AF25-4C9D47564E29}" type="parTrans" cxnId="{E4E8F593-B478-4264-800C-37F2B5B95892}">
      <dgm:prSet/>
      <dgm:spPr/>
      <dgm:t>
        <a:bodyPr/>
        <a:lstStyle/>
        <a:p>
          <a:endParaRPr lang="ru-RU"/>
        </a:p>
      </dgm:t>
    </dgm:pt>
    <dgm:pt modelId="{3C668224-C14A-41B6-AEB9-18CC246013BF}" type="sibTrans" cxnId="{E4E8F593-B478-4264-800C-37F2B5B95892}">
      <dgm:prSet/>
      <dgm:spPr/>
      <dgm:t>
        <a:bodyPr/>
        <a:lstStyle/>
        <a:p>
          <a:endParaRPr lang="ru-RU"/>
        </a:p>
      </dgm:t>
    </dgm:pt>
    <dgm:pt modelId="{4DDCD9B1-455D-459A-8F0C-EA7CFFF0CF06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Поддержка Молодежного парламента и Молодежной Администрации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DC0F6D43-2BEB-4D25-A224-4BF6ACF232DE}" type="parTrans" cxnId="{BAF9982F-7F99-4C19-AA9D-163403A26592}">
      <dgm:prSet/>
      <dgm:spPr/>
      <dgm:t>
        <a:bodyPr/>
        <a:lstStyle/>
        <a:p>
          <a:endParaRPr lang="ru-RU"/>
        </a:p>
      </dgm:t>
    </dgm:pt>
    <dgm:pt modelId="{1DFBCC2A-0628-45FB-AC49-4254D63A6B14}" type="sibTrans" cxnId="{BAF9982F-7F99-4C19-AA9D-163403A26592}">
      <dgm:prSet/>
      <dgm:spPr/>
      <dgm:t>
        <a:bodyPr/>
        <a:lstStyle/>
        <a:p>
          <a:endParaRPr lang="ru-RU"/>
        </a:p>
      </dgm:t>
    </dgm:pt>
    <dgm:pt modelId="{C0F81EC3-F79E-4B55-BA8B-1443D823C854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Кадровое, информационное и научно-методическое обеспечение молодежной политики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39EABD11-F376-4EAC-8BA1-233A733AC4E4}" type="parTrans" cxnId="{2F3EEC74-F5ED-44CC-A76D-450A7F5618D4}">
      <dgm:prSet/>
      <dgm:spPr/>
      <dgm:t>
        <a:bodyPr/>
        <a:lstStyle/>
        <a:p>
          <a:endParaRPr lang="ru-RU"/>
        </a:p>
      </dgm:t>
    </dgm:pt>
    <dgm:pt modelId="{10320F0A-0954-4C6F-B288-13058CF8FAC0}" type="sibTrans" cxnId="{2F3EEC74-F5ED-44CC-A76D-450A7F5618D4}">
      <dgm:prSet/>
      <dgm:spPr/>
      <dgm:t>
        <a:bodyPr/>
        <a:lstStyle/>
        <a:p>
          <a:endParaRPr lang="ru-RU"/>
        </a:p>
      </dgm:t>
    </dgm:pt>
    <dgm:pt modelId="{34B44602-9C84-4938-B953-DBA0260EBE9D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000" dirty="0" smtClean="0">
              <a:latin typeface="Arial" pitchFamily="34" charset="0"/>
              <a:cs typeface="Arial" pitchFamily="34" charset="0"/>
            </a:rPr>
            <a:t>Проведение мероприятий по профилактике негативных проявлений в молодежной среде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C067DD03-443E-4E15-A391-3B88F31EDD8B}" type="parTrans" cxnId="{DD41B53D-9DE2-4E7B-AB10-4CB8FB4D63CE}">
      <dgm:prSet/>
      <dgm:spPr/>
      <dgm:t>
        <a:bodyPr/>
        <a:lstStyle/>
        <a:p>
          <a:endParaRPr lang="ru-RU"/>
        </a:p>
      </dgm:t>
    </dgm:pt>
    <dgm:pt modelId="{B0A85053-6188-4F9B-93EC-CFD79BDC619A}" type="sibTrans" cxnId="{DD41B53D-9DE2-4E7B-AB10-4CB8FB4D63CE}">
      <dgm:prSet/>
      <dgm:spPr/>
      <dgm:t>
        <a:bodyPr/>
        <a:lstStyle/>
        <a:p>
          <a:endParaRPr lang="ru-RU"/>
        </a:p>
      </dgm:t>
    </dgm:pt>
    <dgm:pt modelId="{8AB23CDD-C71B-4213-BAC2-94A1A2CA6F8B}" type="pres">
      <dgm:prSet presAssocID="{0F079908-C703-4ADF-BB77-2B2659C441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CBE6DB-F474-461E-88FC-69D008065791}" type="pres">
      <dgm:prSet presAssocID="{14BE9BA2-D57C-439B-B4A6-425D0C93DB7E}" presName="parentLin" presStyleCnt="0"/>
      <dgm:spPr/>
    </dgm:pt>
    <dgm:pt modelId="{45EBA260-616D-4724-840D-1A332B966DF5}" type="pres">
      <dgm:prSet presAssocID="{14BE9BA2-D57C-439B-B4A6-425D0C93DB7E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3B342A8C-BF0B-43E6-8CB5-42F0477ACAFC}" type="pres">
      <dgm:prSet presAssocID="{14BE9BA2-D57C-439B-B4A6-425D0C93DB7E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DAEA8-BBE6-49BB-B919-1C057F25B518}" type="pres">
      <dgm:prSet presAssocID="{14BE9BA2-D57C-439B-B4A6-425D0C93DB7E}" presName="negativeSpace" presStyleCnt="0"/>
      <dgm:spPr/>
    </dgm:pt>
    <dgm:pt modelId="{EB5A6F05-1B41-4A15-9678-8A5C3982E981}" type="pres">
      <dgm:prSet presAssocID="{14BE9BA2-D57C-439B-B4A6-425D0C93DB7E}" presName="childText" presStyleLbl="conFgAcc1" presStyleIdx="0" presStyleCnt="9">
        <dgm:presLayoutVars>
          <dgm:bulletEnabled val="1"/>
        </dgm:presLayoutVars>
      </dgm:prSet>
      <dgm:spPr/>
    </dgm:pt>
    <dgm:pt modelId="{B56F0FE9-9D2A-4310-B416-55B050DD8DEA}" type="pres">
      <dgm:prSet presAssocID="{FCB9476A-CA23-47DF-AFC9-7C63D68EB66E}" presName="spaceBetweenRectangles" presStyleCnt="0"/>
      <dgm:spPr/>
    </dgm:pt>
    <dgm:pt modelId="{44363F03-4404-4F55-A96C-D55FEA59545F}" type="pres">
      <dgm:prSet presAssocID="{061479A5-27F6-4A51-9CBE-AD445A6FA0C7}" presName="parentLin" presStyleCnt="0"/>
      <dgm:spPr/>
    </dgm:pt>
    <dgm:pt modelId="{72BD5959-FB75-44F3-88B5-C50D057035F9}" type="pres">
      <dgm:prSet presAssocID="{061479A5-27F6-4A51-9CBE-AD445A6FA0C7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38C065FE-DDDD-491D-9310-861708C157C4}" type="pres">
      <dgm:prSet presAssocID="{061479A5-27F6-4A51-9CBE-AD445A6FA0C7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335E9-6361-4DAE-94B5-CBD0F58B951C}" type="pres">
      <dgm:prSet presAssocID="{061479A5-27F6-4A51-9CBE-AD445A6FA0C7}" presName="negativeSpace" presStyleCnt="0"/>
      <dgm:spPr/>
    </dgm:pt>
    <dgm:pt modelId="{97902A50-9465-474F-8B3B-E7DDBFC3E7FA}" type="pres">
      <dgm:prSet presAssocID="{061479A5-27F6-4A51-9CBE-AD445A6FA0C7}" presName="childText" presStyleLbl="conFgAcc1" presStyleIdx="1" presStyleCnt="9">
        <dgm:presLayoutVars>
          <dgm:bulletEnabled val="1"/>
        </dgm:presLayoutVars>
      </dgm:prSet>
      <dgm:spPr/>
    </dgm:pt>
    <dgm:pt modelId="{56C66D72-E859-41FC-AAD5-623BC2C4AC50}" type="pres">
      <dgm:prSet presAssocID="{D9911AF2-16AF-4761-ADEA-2244608E332E}" presName="spaceBetweenRectangles" presStyleCnt="0"/>
      <dgm:spPr/>
    </dgm:pt>
    <dgm:pt modelId="{1B19E90A-3979-4C3E-BBED-490BCBB15ECF}" type="pres">
      <dgm:prSet presAssocID="{D44A1063-A1AD-4FAC-A148-B8F4E58C1F55}" presName="parentLin" presStyleCnt="0"/>
      <dgm:spPr/>
    </dgm:pt>
    <dgm:pt modelId="{E52BAC5F-7434-413B-8512-35B1F9631BDF}" type="pres">
      <dgm:prSet presAssocID="{D44A1063-A1AD-4FAC-A148-B8F4E58C1F55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55979A65-D2CD-4EB9-90D7-E05F02595731}" type="pres">
      <dgm:prSet presAssocID="{D44A1063-A1AD-4FAC-A148-B8F4E58C1F55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C0F3A-741F-41BE-A32F-F0EFE1320782}" type="pres">
      <dgm:prSet presAssocID="{D44A1063-A1AD-4FAC-A148-B8F4E58C1F55}" presName="negativeSpace" presStyleCnt="0"/>
      <dgm:spPr/>
    </dgm:pt>
    <dgm:pt modelId="{CF46F00B-7125-497E-B719-B574B576C0E5}" type="pres">
      <dgm:prSet presAssocID="{D44A1063-A1AD-4FAC-A148-B8F4E58C1F55}" presName="childText" presStyleLbl="conFgAcc1" presStyleIdx="2" presStyleCnt="9">
        <dgm:presLayoutVars>
          <dgm:bulletEnabled val="1"/>
        </dgm:presLayoutVars>
      </dgm:prSet>
      <dgm:spPr/>
    </dgm:pt>
    <dgm:pt modelId="{832BD015-8100-4668-9876-33AF8283B3FF}" type="pres">
      <dgm:prSet presAssocID="{8D1CE473-D12D-4E28-A91F-3EBA741C56E6}" presName="spaceBetweenRectangles" presStyleCnt="0"/>
      <dgm:spPr/>
    </dgm:pt>
    <dgm:pt modelId="{1DF46DCD-9F74-469D-85CF-FBA87027648E}" type="pres">
      <dgm:prSet presAssocID="{34B44602-9C84-4938-B953-DBA0260EBE9D}" presName="parentLin" presStyleCnt="0"/>
      <dgm:spPr/>
    </dgm:pt>
    <dgm:pt modelId="{8258F588-8A80-4298-A0F0-09A59CDE58FA}" type="pres">
      <dgm:prSet presAssocID="{34B44602-9C84-4938-B953-DBA0260EBE9D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392F050C-3B39-43C9-AE72-FB33ABA07DE7}" type="pres">
      <dgm:prSet presAssocID="{34B44602-9C84-4938-B953-DBA0260EBE9D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56BD6-2EDC-43D6-A740-FB4D6175A7BC}" type="pres">
      <dgm:prSet presAssocID="{34B44602-9C84-4938-B953-DBA0260EBE9D}" presName="negativeSpace" presStyleCnt="0"/>
      <dgm:spPr/>
    </dgm:pt>
    <dgm:pt modelId="{73ACFFE9-FEAD-492F-9D8F-71429E271273}" type="pres">
      <dgm:prSet presAssocID="{34B44602-9C84-4938-B953-DBA0260EBE9D}" presName="childText" presStyleLbl="conFgAcc1" presStyleIdx="3" presStyleCnt="9">
        <dgm:presLayoutVars>
          <dgm:bulletEnabled val="1"/>
        </dgm:presLayoutVars>
      </dgm:prSet>
      <dgm:spPr/>
    </dgm:pt>
    <dgm:pt modelId="{C15368BD-3DCF-4D68-A4B4-0DC617BC23FE}" type="pres">
      <dgm:prSet presAssocID="{B0A85053-6188-4F9B-93EC-CFD79BDC619A}" presName="spaceBetweenRectangles" presStyleCnt="0"/>
      <dgm:spPr/>
    </dgm:pt>
    <dgm:pt modelId="{C977895E-E63B-4FFB-A819-63B54028200E}" type="pres">
      <dgm:prSet presAssocID="{99A8193F-2C75-4EE5-B44C-36D88C082813}" presName="parentLin" presStyleCnt="0"/>
      <dgm:spPr/>
    </dgm:pt>
    <dgm:pt modelId="{714A2620-EAC4-455A-90DE-8B169B23B58E}" type="pres">
      <dgm:prSet presAssocID="{99A8193F-2C75-4EE5-B44C-36D88C082813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C9F00EC0-5052-44AE-8842-360C242C9AE0}" type="pres">
      <dgm:prSet presAssocID="{99A8193F-2C75-4EE5-B44C-36D88C082813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9517C-CC5F-45F9-A050-23E0F329354A}" type="pres">
      <dgm:prSet presAssocID="{99A8193F-2C75-4EE5-B44C-36D88C082813}" presName="negativeSpace" presStyleCnt="0"/>
      <dgm:spPr/>
    </dgm:pt>
    <dgm:pt modelId="{DAF649FF-4805-4E64-B2BF-95A9BB81FBC5}" type="pres">
      <dgm:prSet presAssocID="{99A8193F-2C75-4EE5-B44C-36D88C082813}" presName="childText" presStyleLbl="conFgAcc1" presStyleIdx="4" presStyleCnt="9">
        <dgm:presLayoutVars>
          <dgm:bulletEnabled val="1"/>
        </dgm:presLayoutVars>
      </dgm:prSet>
      <dgm:spPr/>
    </dgm:pt>
    <dgm:pt modelId="{1CE868E0-8F72-4BF6-99F6-8795B01B7089}" type="pres">
      <dgm:prSet presAssocID="{D22A9ED2-22D1-4A73-A6EF-9CCBBC846F2B}" presName="spaceBetweenRectangles" presStyleCnt="0"/>
      <dgm:spPr/>
    </dgm:pt>
    <dgm:pt modelId="{19EA7D7B-ECF7-4188-8E43-4E9739A69865}" type="pres">
      <dgm:prSet presAssocID="{DCF43D2C-E2C7-47EB-BACD-144AF2F9B80D}" presName="parentLin" presStyleCnt="0"/>
      <dgm:spPr/>
    </dgm:pt>
    <dgm:pt modelId="{F7180A2C-0310-466E-A5EC-A3E60A37AAF1}" type="pres">
      <dgm:prSet presAssocID="{DCF43D2C-E2C7-47EB-BACD-144AF2F9B80D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DDB50C92-76B1-49AB-AEDB-191F0D21F041}" type="pres">
      <dgm:prSet presAssocID="{DCF43D2C-E2C7-47EB-BACD-144AF2F9B80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727E0-DEBB-47BD-B8A1-BCFEA9D24C2B}" type="pres">
      <dgm:prSet presAssocID="{DCF43D2C-E2C7-47EB-BACD-144AF2F9B80D}" presName="negativeSpace" presStyleCnt="0"/>
      <dgm:spPr/>
    </dgm:pt>
    <dgm:pt modelId="{D6056BCB-521C-49CD-BA18-936402036326}" type="pres">
      <dgm:prSet presAssocID="{DCF43D2C-E2C7-47EB-BACD-144AF2F9B80D}" presName="childText" presStyleLbl="conFgAcc1" presStyleIdx="5" presStyleCnt="9">
        <dgm:presLayoutVars>
          <dgm:bulletEnabled val="1"/>
        </dgm:presLayoutVars>
      </dgm:prSet>
      <dgm:spPr/>
    </dgm:pt>
    <dgm:pt modelId="{F6276BCF-C93F-4E08-9589-FBFBD1B20B82}" type="pres">
      <dgm:prSet presAssocID="{E0839AE5-7170-4760-B763-B7B4871FDB91}" presName="spaceBetweenRectangles" presStyleCnt="0"/>
      <dgm:spPr/>
    </dgm:pt>
    <dgm:pt modelId="{BF319249-183C-49EE-978C-B45F6B7EEC18}" type="pres">
      <dgm:prSet presAssocID="{4DDCD9B1-455D-459A-8F0C-EA7CFFF0CF06}" presName="parentLin" presStyleCnt="0"/>
      <dgm:spPr/>
    </dgm:pt>
    <dgm:pt modelId="{8DBA6BBC-6FAE-416F-B12C-07AF8718B9DA}" type="pres">
      <dgm:prSet presAssocID="{4DDCD9B1-455D-459A-8F0C-EA7CFFF0CF06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7591B23E-33FF-48F1-B249-CAF082F12B37}" type="pres">
      <dgm:prSet presAssocID="{4DDCD9B1-455D-459A-8F0C-EA7CFFF0CF0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244FA-5B86-4104-9BF1-90D50DBB086E}" type="pres">
      <dgm:prSet presAssocID="{4DDCD9B1-455D-459A-8F0C-EA7CFFF0CF06}" presName="negativeSpace" presStyleCnt="0"/>
      <dgm:spPr/>
    </dgm:pt>
    <dgm:pt modelId="{05E5AFEE-F612-485E-80C9-77FAFE8FF850}" type="pres">
      <dgm:prSet presAssocID="{4DDCD9B1-455D-459A-8F0C-EA7CFFF0CF06}" presName="childText" presStyleLbl="conFgAcc1" presStyleIdx="6" presStyleCnt="9">
        <dgm:presLayoutVars>
          <dgm:bulletEnabled val="1"/>
        </dgm:presLayoutVars>
      </dgm:prSet>
      <dgm:spPr/>
    </dgm:pt>
    <dgm:pt modelId="{4EB7E639-ECA9-42CC-AA3D-71EF0496C628}" type="pres">
      <dgm:prSet presAssocID="{1DFBCC2A-0628-45FB-AC49-4254D63A6B14}" presName="spaceBetweenRectangles" presStyleCnt="0"/>
      <dgm:spPr/>
    </dgm:pt>
    <dgm:pt modelId="{0A8DE232-6D78-4A57-83D7-334608134525}" type="pres">
      <dgm:prSet presAssocID="{F7AC5F32-4FF0-4E0D-8DBE-D783195076B8}" presName="parentLin" presStyleCnt="0"/>
      <dgm:spPr/>
    </dgm:pt>
    <dgm:pt modelId="{DBB3A713-5884-482E-B6AB-9315BE6D7E3E}" type="pres">
      <dgm:prSet presAssocID="{F7AC5F32-4FF0-4E0D-8DBE-D783195076B8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D34939EC-F3A7-4D10-80FD-FF617781F56B}" type="pres">
      <dgm:prSet presAssocID="{F7AC5F32-4FF0-4E0D-8DBE-D783195076B8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326C3-3FFF-4DFA-BD1D-EA2472881053}" type="pres">
      <dgm:prSet presAssocID="{F7AC5F32-4FF0-4E0D-8DBE-D783195076B8}" presName="negativeSpace" presStyleCnt="0"/>
      <dgm:spPr/>
    </dgm:pt>
    <dgm:pt modelId="{3FEBEB69-5ADD-4BE7-A8C1-8D25F9BA466C}" type="pres">
      <dgm:prSet presAssocID="{F7AC5F32-4FF0-4E0D-8DBE-D783195076B8}" presName="childText" presStyleLbl="conFgAcc1" presStyleIdx="7" presStyleCnt="9">
        <dgm:presLayoutVars>
          <dgm:bulletEnabled val="1"/>
        </dgm:presLayoutVars>
      </dgm:prSet>
      <dgm:spPr/>
    </dgm:pt>
    <dgm:pt modelId="{9F57F41B-35DA-4365-8D62-88B9ADB518AD}" type="pres">
      <dgm:prSet presAssocID="{3C668224-C14A-41B6-AEB9-18CC246013BF}" presName="spaceBetweenRectangles" presStyleCnt="0"/>
      <dgm:spPr/>
    </dgm:pt>
    <dgm:pt modelId="{D73F5434-90A6-4507-8059-6C7099AEE3C9}" type="pres">
      <dgm:prSet presAssocID="{C0F81EC3-F79E-4B55-BA8B-1443D823C854}" presName="parentLin" presStyleCnt="0"/>
      <dgm:spPr/>
    </dgm:pt>
    <dgm:pt modelId="{03F9CD33-BD7B-4F38-80A1-36BA0E457F88}" type="pres">
      <dgm:prSet presAssocID="{C0F81EC3-F79E-4B55-BA8B-1443D823C854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8B680F3D-D42C-40DC-A925-EF4DC1D991EF}" type="pres">
      <dgm:prSet presAssocID="{C0F81EC3-F79E-4B55-BA8B-1443D823C85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94130-22E2-40CE-A447-29AB3B34B4C6}" type="pres">
      <dgm:prSet presAssocID="{C0F81EC3-F79E-4B55-BA8B-1443D823C854}" presName="negativeSpace" presStyleCnt="0"/>
      <dgm:spPr/>
    </dgm:pt>
    <dgm:pt modelId="{9E8F24D1-8585-4232-8DEB-DB9634A2161F}" type="pres">
      <dgm:prSet presAssocID="{C0F81EC3-F79E-4B55-BA8B-1443D823C854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E4E8F593-B478-4264-800C-37F2B5B95892}" srcId="{0F079908-C703-4ADF-BB77-2B2659C441EE}" destId="{F7AC5F32-4FF0-4E0D-8DBE-D783195076B8}" srcOrd="7" destOrd="0" parTransId="{A2B5C018-E181-4F2D-AF25-4C9D47564E29}" sibTransId="{3C668224-C14A-41B6-AEB9-18CC246013BF}"/>
    <dgm:cxn modelId="{BF7B70A9-D3FA-4915-8ABF-30066C4F149A}" type="presOf" srcId="{F7AC5F32-4FF0-4E0D-8DBE-D783195076B8}" destId="{D34939EC-F3A7-4D10-80FD-FF617781F56B}" srcOrd="1" destOrd="0" presId="urn:microsoft.com/office/officeart/2005/8/layout/list1"/>
    <dgm:cxn modelId="{0456E702-3889-41A5-9EA2-7332FA6C1EC1}" type="presOf" srcId="{C0F81EC3-F79E-4B55-BA8B-1443D823C854}" destId="{03F9CD33-BD7B-4F38-80A1-36BA0E457F88}" srcOrd="0" destOrd="0" presId="urn:microsoft.com/office/officeart/2005/8/layout/list1"/>
    <dgm:cxn modelId="{14AA409A-D837-4C08-A8F3-5AFAA9003B01}" type="presOf" srcId="{DCF43D2C-E2C7-47EB-BACD-144AF2F9B80D}" destId="{F7180A2C-0310-466E-A5EC-A3E60A37AAF1}" srcOrd="0" destOrd="0" presId="urn:microsoft.com/office/officeart/2005/8/layout/list1"/>
    <dgm:cxn modelId="{F3C31EEF-1D68-46D7-BCAB-708563F3926B}" type="presOf" srcId="{0F079908-C703-4ADF-BB77-2B2659C441EE}" destId="{8AB23CDD-C71B-4213-BAC2-94A1A2CA6F8B}" srcOrd="0" destOrd="0" presId="urn:microsoft.com/office/officeart/2005/8/layout/list1"/>
    <dgm:cxn modelId="{C83CD183-DA0F-4BA0-8DF6-4F9F92D8AC6D}" type="presOf" srcId="{99A8193F-2C75-4EE5-B44C-36D88C082813}" destId="{C9F00EC0-5052-44AE-8842-360C242C9AE0}" srcOrd="1" destOrd="0" presId="urn:microsoft.com/office/officeart/2005/8/layout/list1"/>
    <dgm:cxn modelId="{B7495FDE-F41D-411E-A139-13DE19D8E392}" type="presOf" srcId="{99A8193F-2C75-4EE5-B44C-36D88C082813}" destId="{714A2620-EAC4-455A-90DE-8B169B23B58E}" srcOrd="0" destOrd="0" presId="urn:microsoft.com/office/officeart/2005/8/layout/list1"/>
    <dgm:cxn modelId="{3F7373C1-0583-4529-9DF9-A527FA418216}" srcId="{0F079908-C703-4ADF-BB77-2B2659C441EE}" destId="{DCF43D2C-E2C7-47EB-BACD-144AF2F9B80D}" srcOrd="5" destOrd="0" parTransId="{DC4BF88F-C7E8-4424-B926-B2B70CDCBF6D}" sibTransId="{E0839AE5-7170-4760-B763-B7B4871FDB91}"/>
    <dgm:cxn modelId="{A037AF50-2418-4AEC-B29D-FA83F692B152}" type="presOf" srcId="{F7AC5F32-4FF0-4E0D-8DBE-D783195076B8}" destId="{DBB3A713-5884-482E-B6AB-9315BE6D7E3E}" srcOrd="0" destOrd="0" presId="urn:microsoft.com/office/officeart/2005/8/layout/list1"/>
    <dgm:cxn modelId="{7EF3C4BE-F72E-409E-8FA5-82621B017E89}" type="presOf" srcId="{4DDCD9B1-455D-459A-8F0C-EA7CFFF0CF06}" destId="{7591B23E-33FF-48F1-B249-CAF082F12B37}" srcOrd="1" destOrd="0" presId="urn:microsoft.com/office/officeart/2005/8/layout/list1"/>
    <dgm:cxn modelId="{84F654D9-04F7-4750-936F-3BF156D311FF}" type="presOf" srcId="{061479A5-27F6-4A51-9CBE-AD445A6FA0C7}" destId="{72BD5959-FB75-44F3-88B5-C50D057035F9}" srcOrd="0" destOrd="0" presId="urn:microsoft.com/office/officeart/2005/8/layout/list1"/>
    <dgm:cxn modelId="{471C14A5-E5FD-4918-AA81-8C701F2BF97D}" srcId="{0F079908-C703-4ADF-BB77-2B2659C441EE}" destId="{99A8193F-2C75-4EE5-B44C-36D88C082813}" srcOrd="4" destOrd="0" parTransId="{A6D98C87-642C-4F8E-B315-99A09B67A51F}" sibTransId="{D22A9ED2-22D1-4A73-A6EF-9CCBBC846F2B}"/>
    <dgm:cxn modelId="{F7080CCB-37A2-4DE9-8D3C-526384039F3C}" type="presOf" srcId="{061479A5-27F6-4A51-9CBE-AD445A6FA0C7}" destId="{38C065FE-DDDD-491D-9310-861708C157C4}" srcOrd="1" destOrd="0" presId="urn:microsoft.com/office/officeart/2005/8/layout/list1"/>
    <dgm:cxn modelId="{AEE98896-3C9D-411A-92FA-55573D4D3A39}" type="presOf" srcId="{4DDCD9B1-455D-459A-8F0C-EA7CFFF0CF06}" destId="{8DBA6BBC-6FAE-416F-B12C-07AF8718B9DA}" srcOrd="0" destOrd="0" presId="urn:microsoft.com/office/officeart/2005/8/layout/list1"/>
    <dgm:cxn modelId="{BAF9982F-7F99-4C19-AA9D-163403A26592}" srcId="{0F079908-C703-4ADF-BB77-2B2659C441EE}" destId="{4DDCD9B1-455D-459A-8F0C-EA7CFFF0CF06}" srcOrd="6" destOrd="0" parTransId="{DC0F6D43-2BEB-4D25-A224-4BF6ACF232DE}" sibTransId="{1DFBCC2A-0628-45FB-AC49-4254D63A6B14}"/>
    <dgm:cxn modelId="{5F1EDC72-A620-48DB-868E-3197470311C8}" type="presOf" srcId="{14BE9BA2-D57C-439B-B4A6-425D0C93DB7E}" destId="{3B342A8C-BF0B-43E6-8CB5-42F0477ACAFC}" srcOrd="1" destOrd="0" presId="urn:microsoft.com/office/officeart/2005/8/layout/list1"/>
    <dgm:cxn modelId="{ACFDF81D-48AC-4BD4-B436-40DD1C60CA61}" type="presOf" srcId="{34B44602-9C84-4938-B953-DBA0260EBE9D}" destId="{392F050C-3B39-43C9-AE72-FB33ABA07DE7}" srcOrd="1" destOrd="0" presId="urn:microsoft.com/office/officeart/2005/8/layout/list1"/>
    <dgm:cxn modelId="{B654A100-39DA-4D44-BA8E-B71F998D4CE4}" type="presOf" srcId="{DCF43D2C-E2C7-47EB-BACD-144AF2F9B80D}" destId="{DDB50C92-76B1-49AB-AEDB-191F0D21F041}" srcOrd="1" destOrd="0" presId="urn:microsoft.com/office/officeart/2005/8/layout/list1"/>
    <dgm:cxn modelId="{E8C40292-8382-4E3E-A67E-B2E78FCC42D0}" srcId="{0F079908-C703-4ADF-BB77-2B2659C441EE}" destId="{061479A5-27F6-4A51-9CBE-AD445A6FA0C7}" srcOrd="1" destOrd="0" parTransId="{08552705-686D-4B34-8908-8C5BDE40EC94}" sibTransId="{D9911AF2-16AF-4761-ADEA-2244608E332E}"/>
    <dgm:cxn modelId="{C8E96FC4-CDF2-4515-877E-E04565A47E33}" type="presOf" srcId="{D44A1063-A1AD-4FAC-A148-B8F4E58C1F55}" destId="{E52BAC5F-7434-413B-8512-35B1F9631BDF}" srcOrd="0" destOrd="0" presId="urn:microsoft.com/office/officeart/2005/8/layout/list1"/>
    <dgm:cxn modelId="{2F3EEC74-F5ED-44CC-A76D-450A7F5618D4}" srcId="{0F079908-C703-4ADF-BB77-2B2659C441EE}" destId="{C0F81EC3-F79E-4B55-BA8B-1443D823C854}" srcOrd="8" destOrd="0" parTransId="{39EABD11-F376-4EAC-8BA1-233A733AC4E4}" sibTransId="{10320F0A-0954-4C6F-B288-13058CF8FAC0}"/>
    <dgm:cxn modelId="{A7F4CF47-EAFB-44BE-BDF5-0091774D47C4}" srcId="{0F079908-C703-4ADF-BB77-2B2659C441EE}" destId="{14BE9BA2-D57C-439B-B4A6-425D0C93DB7E}" srcOrd="0" destOrd="0" parTransId="{6A587B2C-5A30-47EC-8325-6E49D5D9343C}" sibTransId="{FCB9476A-CA23-47DF-AFC9-7C63D68EB66E}"/>
    <dgm:cxn modelId="{CE2E0234-22CE-4E9F-A487-E4BF53A7B7B9}" type="presOf" srcId="{34B44602-9C84-4938-B953-DBA0260EBE9D}" destId="{8258F588-8A80-4298-A0F0-09A59CDE58FA}" srcOrd="0" destOrd="0" presId="urn:microsoft.com/office/officeart/2005/8/layout/list1"/>
    <dgm:cxn modelId="{DD41B53D-9DE2-4E7B-AB10-4CB8FB4D63CE}" srcId="{0F079908-C703-4ADF-BB77-2B2659C441EE}" destId="{34B44602-9C84-4938-B953-DBA0260EBE9D}" srcOrd="3" destOrd="0" parTransId="{C067DD03-443E-4E15-A391-3B88F31EDD8B}" sibTransId="{B0A85053-6188-4F9B-93EC-CFD79BDC619A}"/>
    <dgm:cxn modelId="{B536C5AC-2D12-4F3F-8EAA-1582446F1B91}" srcId="{0F079908-C703-4ADF-BB77-2B2659C441EE}" destId="{D44A1063-A1AD-4FAC-A148-B8F4E58C1F55}" srcOrd="2" destOrd="0" parTransId="{165813A5-492E-439C-80B2-69E38D1D762D}" sibTransId="{8D1CE473-D12D-4E28-A91F-3EBA741C56E6}"/>
    <dgm:cxn modelId="{F64F66C2-ED1E-4C81-A26C-BA043A8ED8E2}" type="presOf" srcId="{C0F81EC3-F79E-4B55-BA8B-1443D823C854}" destId="{8B680F3D-D42C-40DC-A925-EF4DC1D991EF}" srcOrd="1" destOrd="0" presId="urn:microsoft.com/office/officeart/2005/8/layout/list1"/>
    <dgm:cxn modelId="{52E66ED2-71DA-44E1-8BF7-24FCDC8024DD}" type="presOf" srcId="{14BE9BA2-D57C-439B-B4A6-425D0C93DB7E}" destId="{45EBA260-616D-4724-840D-1A332B966DF5}" srcOrd="0" destOrd="0" presId="urn:microsoft.com/office/officeart/2005/8/layout/list1"/>
    <dgm:cxn modelId="{6611174E-B4EE-43D6-9135-CC72EFA21F90}" type="presOf" srcId="{D44A1063-A1AD-4FAC-A148-B8F4E58C1F55}" destId="{55979A65-D2CD-4EB9-90D7-E05F02595731}" srcOrd="1" destOrd="0" presId="urn:microsoft.com/office/officeart/2005/8/layout/list1"/>
    <dgm:cxn modelId="{BC42BB79-700E-434A-9782-5124B0F49D98}" type="presParOf" srcId="{8AB23CDD-C71B-4213-BAC2-94A1A2CA6F8B}" destId="{4ACBE6DB-F474-461E-88FC-69D008065791}" srcOrd="0" destOrd="0" presId="urn:microsoft.com/office/officeart/2005/8/layout/list1"/>
    <dgm:cxn modelId="{BE7D57A0-968D-42A2-A216-ADF7FE0FC9CE}" type="presParOf" srcId="{4ACBE6DB-F474-461E-88FC-69D008065791}" destId="{45EBA260-616D-4724-840D-1A332B966DF5}" srcOrd="0" destOrd="0" presId="urn:microsoft.com/office/officeart/2005/8/layout/list1"/>
    <dgm:cxn modelId="{338A561B-661C-4C34-9981-B147ED72A4D7}" type="presParOf" srcId="{4ACBE6DB-F474-461E-88FC-69D008065791}" destId="{3B342A8C-BF0B-43E6-8CB5-42F0477ACAFC}" srcOrd="1" destOrd="0" presId="urn:microsoft.com/office/officeart/2005/8/layout/list1"/>
    <dgm:cxn modelId="{E2C135BF-3219-488E-B0EE-484464EED33A}" type="presParOf" srcId="{8AB23CDD-C71B-4213-BAC2-94A1A2CA6F8B}" destId="{91EDAEA8-BBE6-49BB-B919-1C057F25B518}" srcOrd="1" destOrd="0" presId="urn:microsoft.com/office/officeart/2005/8/layout/list1"/>
    <dgm:cxn modelId="{17E234B7-DBEC-467B-9904-FE678C426A3B}" type="presParOf" srcId="{8AB23CDD-C71B-4213-BAC2-94A1A2CA6F8B}" destId="{EB5A6F05-1B41-4A15-9678-8A5C3982E981}" srcOrd="2" destOrd="0" presId="urn:microsoft.com/office/officeart/2005/8/layout/list1"/>
    <dgm:cxn modelId="{F91DB522-2E8F-4635-93DD-68FCE7912183}" type="presParOf" srcId="{8AB23CDD-C71B-4213-BAC2-94A1A2CA6F8B}" destId="{B56F0FE9-9D2A-4310-B416-55B050DD8DEA}" srcOrd="3" destOrd="0" presId="urn:microsoft.com/office/officeart/2005/8/layout/list1"/>
    <dgm:cxn modelId="{3BCCB56F-E5BD-4636-A37D-09B36B836E6F}" type="presParOf" srcId="{8AB23CDD-C71B-4213-BAC2-94A1A2CA6F8B}" destId="{44363F03-4404-4F55-A96C-D55FEA59545F}" srcOrd="4" destOrd="0" presId="urn:microsoft.com/office/officeart/2005/8/layout/list1"/>
    <dgm:cxn modelId="{085D2497-7CFD-41D8-9600-443627075C79}" type="presParOf" srcId="{44363F03-4404-4F55-A96C-D55FEA59545F}" destId="{72BD5959-FB75-44F3-88B5-C50D057035F9}" srcOrd="0" destOrd="0" presId="urn:microsoft.com/office/officeart/2005/8/layout/list1"/>
    <dgm:cxn modelId="{B08CF181-1599-4372-860B-F981979C2503}" type="presParOf" srcId="{44363F03-4404-4F55-A96C-D55FEA59545F}" destId="{38C065FE-DDDD-491D-9310-861708C157C4}" srcOrd="1" destOrd="0" presId="urn:microsoft.com/office/officeart/2005/8/layout/list1"/>
    <dgm:cxn modelId="{DFFE50E2-4224-4A61-B861-527EE13C64D2}" type="presParOf" srcId="{8AB23CDD-C71B-4213-BAC2-94A1A2CA6F8B}" destId="{AE8335E9-6361-4DAE-94B5-CBD0F58B951C}" srcOrd="5" destOrd="0" presId="urn:microsoft.com/office/officeart/2005/8/layout/list1"/>
    <dgm:cxn modelId="{E59EB508-CD66-4F18-9B82-CF96523F1B98}" type="presParOf" srcId="{8AB23CDD-C71B-4213-BAC2-94A1A2CA6F8B}" destId="{97902A50-9465-474F-8B3B-E7DDBFC3E7FA}" srcOrd="6" destOrd="0" presId="urn:microsoft.com/office/officeart/2005/8/layout/list1"/>
    <dgm:cxn modelId="{A3F1C9EB-229C-4375-9356-160788F1F7D0}" type="presParOf" srcId="{8AB23CDD-C71B-4213-BAC2-94A1A2CA6F8B}" destId="{56C66D72-E859-41FC-AAD5-623BC2C4AC50}" srcOrd="7" destOrd="0" presId="urn:microsoft.com/office/officeart/2005/8/layout/list1"/>
    <dgm:cxn modelId="{CF76C4C5-ABC0-40A3-A71C-8ECCD4D91BB0}" type="presParOf" srcId="{8AB23CDD-C71B-4213-BAC2-94A1A2CA6F8B}" destId="{1B19E90A-3979-4C3E-BBED-490BCBB15ECF}" srcOrd="8" destOrd="0" presId="urn:microsoft.com/office/officeart/2005/8/layout/list1"/>
    <dgm:cxn modelId="{4508D0F2-409C-476A-BA21-BC0B2E491490}" type="presParOf" srcId="{1B19E90A-3979-4C3E-BBED-490BCBB15ECF}" destId="{E52BAC5F-7434-413B-8512-35B1F9631BDF}" srcOrd="0" destOrd="0" presId="urn:microsoft.com/office/officeart/2005/8/layout/list1"/>
    <dgm:cxn modelId="{7BF0666E-F77B-49DB-AC38-FA055F00032B}" type="presParOf" srcId="{1B19E90A-3979-4C3E-BBED-490BCBB15ECF}" destId="{55979A65-D2CD-4EB9-90D7-E05F02595731}" srcOrd="1" destOrd="0" presId="urn:microsoft.com/office/officeart/2005/8/layout/list1"/>
    <dgm:cxn modelId="{92807502-9B45-4B6B-BC0F-5BFB2C1E265D}" type="presParOf" srcId="{8AB23CDD-C71B-4213-BAC2-94A1A2CA6F8B}" destId="{ED4C0F3A-741F-41BE-A32F-F0EFE1320782}" srcOrd="9" destOrd="0" presId="urn:microsoft.com/office/officeart/2005/8/layout/list1"/>
    <dgm:cxn modelId="{FAB20DDE-EF67-4FF2-B54C-1B07CEB97204}" type="presParOf" srcId="{8AB23CDD-C71B-4213-BAC2-94A1A2CA6F8B}" destId="{CF46F00B-7125-497E-B719-B574B576C0E5}" srcOrd="10" destOrd="0" presId="urn:microsoft.com/office/officeart/2005/8/layout/list1"/>
    <dgm:cxn modelId="{F670A1A1-4B77-437C-8784-8665CDE07135}" type="presParOf" srcId="{8AB23CDD-C71B-4213-BAC2-94A1A2CA6F8B}" destId="{832BD015-8100-4668-9876-33AF8283B3FF}" srcOrd="11" destOrd="0" presId="urn:microsoft.com/office/officeart/2005/8/layout/list1"/>
    <dgm:cxn modelId="{D303A716-204E-43AE-9BC9-F6D762DA98D4}" type="presParOf" srcId="{8AB23CDD-C71B-4213-BAC2-94A1A2CA6F8B}" destId="{1DF46DCD-9F74-469D-85CF-FBA87027648E}" srcOrd="12" destOrd="0" presId="urn:microsoft.com/office/officeart/2005/8/layout/list1"/>
    <dgm:cxn modelId="{4BBC5064-58FE-4680-8B33-213B8677B464}" type="presParOf" srcId="{1DF46DCD-9F74-469D-85CF-FBA87027648E}" destId="{8258F588-8A80-4298-A0F0-09A59CDE58FA}" srcOrd="0" destOrd="0" presId="urn:microsoft.com/office/officeart/2005/8/layout/list1"/>
    <dgm:cxn modelId="{85AB3F8B-7AB7-417A-9E80-DD364332DF5A}" type="presParOf" srcId="{1DF46DCD-9F74-469D-85CF-FBA87027648E}" destId="{392F050C-3B39-43C9-AE72-FB33ABA07DE7}" srcOrd="1" destOrd="0" presId="urn:microsoft.com/office/officeart/2005/8/layout/list1"/>
    <dgm:cxn modelId="{DEFCA2C7-DEF6-4BD9-B871-F9F4F9BBBEC6}" type="presParOf" srcId="{8AB23CDD-C71B-4213-BAC2-94A1A2CA6F8B}" destId="{1F456BD6-2EDC-43D6-A740-FB4D6175A7BC}" srcOrd="13" destOrd="0" presId="urn:microsoft.com/office/officeart/2005/8/layout/list1"/>
    <dgm:cxn modelId="{7C83D053-E51D-4F9C-9120-8334AA7C8D7F}" type="presParOf" srcId="{8AB23CDD-C71B-4213-BAC2-94A1A2CA6F8B}" destId="{73ACFFE9-FEAD-492F-9D8F-71429E271273}" srcOrd="14" destOrd="0" presId="urn:microsoft.com/office/officeart/2005/8/layout/list1"/>
    <dgm:cxn modelId="{45304BA9-6497-47F6-92A7-312BB2C7E125}" type="presParOf" srcId="{8AB23CDD-C71B-4213-BAC2-94A1A2CA6F8B}" destId="{C15368BD-3DCF-4D68-A4B4-0DC617BC23FE}" srcOrd="15" destOrd="0" presId="urn:microsoft.com/office/officeart/2005/8/layout/list1"/>
    <dgm:cxn modelId="{7F50950A-4A44-427E-9C83-FFDD53E7A311}" type="presParOf" srcId="{8AB23CDD-C71B-4213-BAC2-94A1A2CA6F8B}" destId="{C977895E-E63B-4FFB-A819-63B54028200E}" srcOrd="16" destOrd="0" presId="urn:microsoft.com/office/officeart/2005/8/layout/list1"/>
    <dgm:cxn modelId="{0807CA3E-94E3-4C35-92CA-0350E7C4F9ED}" type="presParOf" srcId="{C977895E-E63B-4FFB-A819-63B54028200E}" destId="{714A2620-EAC4-455A-90DE-8B169B23B58E}" srcOrd="0" destOrd="0" presId="urn:microsoft.com/office/officeart/2005/8/layout/list1"/>
    <dgm:cxn modelId="{8A30FDF6-1CEC-48CE-A09E-06D110019226}" type="presParOf" srcId="{C977895E-E63B-4FFB-A819-63B54028200E}" destId="{C9F00EC0-5052-44AE-8842-360C242C9AE0}" srcOrd="1" destOrd="0" presId="urn:microsoft.com/office/officeart/2005/8/layout/list1"/>
    <dgm:cxn modelId="{D21FF36B-8DE0-45A2-8D96-74F4189E74C0}" type="presParOf" srcId="{8AB23CDD-C71B-4213-BAC2-94A1A2CA6F8B}" destId="{5F49517C-CC5F-45F9-A050-23E0F329354A}" srcOrd="17" destOrd="0" presId="urn:microsoft.com/office/officeart/2005/8/layout/list1"/>
    <dgm:cxn modelId="{7C16D278-8785-47C2-A8F6-CE1C9BBEB22C}" type="presParOf" srcId="{8AB23CDD-C71B-4213-BAC2-94A1A2CA6F8B}" destId="{DAF649FF-4805-4E64-B2BF-95A9BB81FBC5}" srcOrd="18" destOrd="0" presId="urn:microsoft.com/office/officeart/2005/8/layout/list1"/>
    <dgm:cxn modelId="{C216049F-AEC9-446A-A038-E611732F2E6B}" type="presParOf" srcId="{8AB23CDD-C71B-4213-BAC2-94A1A2CA6F8B}" destId="{1CE868E0-8F72-4BF6-99F6-8795B01B7089}" srcOrd="19" destOrd="0" presId="urn:microsoft.com/office/officeart/2005/8/layout/list1"/>
    <dgm:cxn modelId="{2E1ADADD-C5C8-4273-A322-766BB703C120}" type="presParOf" srcId="{8AB23CDD-C71B-4213-BAC2-94A1A2CA6F8B}" destId="{19EA7D7B-ECF7-4188-8E43-4E9739A69865}" srcOrd="20" destOrd="0" presId="urn:microsoft.com/office/officeart/2005/8/layout/list1"/>
    <dgm:cxn modelId="{3AA313A5-2870-42F3-BEE4-E98C6F007911}" type="presParOf" srcId="{19EA7D7B-ECF7-4188-8E43-4E9739A69865}" destId="{F7180A2C-0310-466E-A5EC-A3E60A37AAF1}" srcOrd="0" destOrd="0" presId="urn:microsoft.com/office/officeart/2005/8/layout/list1"/>
    <dgm:cxn modelId="{7E6C1BF7-4B46-4B8A-99AB-6B1AA3E142B8}" type="presParOf" srcId="{19EA7D7B-ECF7-4188-8E43-4E9739A69865}" destId="{DDB50C92-76B1-49AB-AEDB-191F0D21F041}" srcOrd="1" destOrd="0" presId="urn:microsoft.com/office/officeart/2005/8/layout/list1"/>
    <dgm:cxn modelId="{5BA20BE6-5ADA-494E-B61B-BFDADD5C1B1A}" type="presParOf" srcId="{8AB23CDD-C71B-4213-BAC2-94A1A2CA6F8B}" destId="{C04727E0-DEBB-47BD-B8A1-BCFEA9D24C2B}" srcOrd="21" destOrd="0" presId="urn:microsoft.com/office/officeart/2005/8/layout/list1"/>
    <dgm:cxn modelId="{13027671-B170-4C4D-9E5E-ED0E26D68157}" type="presParOf" srcId="{8AB23CDD-C71B-4213-BAC2-94A1A2CA6F8B}" destId="{D6056BCB-521C-49CD-BA18-936402036326}" srcOrd="22" destOrd="0" presId="urn:microsoft.com/office/officeart/2005/8/layout/list1"/>
    <dgm:cxn modelId="{F90A7720-49CD-460F-97AA-1FC88AA58465}" type="presParOf" srcId="{8AB23CDD-C71B-4213-BAC2-94A1A2CA6F8B}" destId="{F6276BCF-C93F-4E08-9589-FBFBD1B20B82}" srcOrd="23" destOrd="0" presId="urn:microsoft.com/office/officeart/2005/8/layout/list1"/>
    <dgm:cxn modelId="{68D97311-5EDB-4771-A27B-CDBA6C8F3666}" type="presParOf" srcId="{8AB23CDD-C71B-4213-BAC2-94A1A2CA6F8B}" destId="{BF319249-183C-49EE-978C-B45F6B7EEC18}" srcOrd="24" destOrd="0" presId="urn:microsoft.com/office/officeart/2005/8/layout/list1"/>
    <dgm:cxn modelId="{6551904C-CA5D-4A5F-AAB0-E27F94B22F10}" type="presParOf" srcId="{BF319249-183C-49EE-978C-B45F6B7EEC18}" destId="{8DBA6BBC-6FAE-416F-B12C-07AF8718B9DA}" srcOrd="0" destOrd="0" presId="urn:microsoft.com/office/officeart/2005/8/layout/list1"/>
    <dgm:cxn modelId="{4B4EABFF-79CF-474B-A3C1-2CEA67CB92F1}" type="presParOf" srcId="{BF319249-183C-49EE-978C-B45F6B7EEC18}" destId="{7591B23E-33FF-48F1-B249-CAF082F12B37}" srcOrd="1" destOrd="0" presId="urn:microsoft.com/office/officeart/2005/8/layout/list1"/>
    <dgm:cxn modelId="{B1D04451-96E5-4A30-B316-CCF658F9221C}" type="presParOf" srcId="{8AB23CDD-C71B-4213-BAC2-94A1A2CA6F8B}" destId="{F5C244FA-5B86-4104-9BF1-90D50DBB086E}" srcOrd="25" destOrd="0" presId="urn:microsoft.com/office/officeart/2005/8/layout/list1"/>
    <dgm:cxn modelId="{E4E34423-5A31-4592-A230-F2C7DADE8652}" type="presParOf" srcId="{8AB23CDD-C71B-4213-BAC2-94A1A2CA6F8B}" destId="{05E5AFEE-F612-485E-80C9-77FAFE8FF850}" srcOrd="26" destOrd="0" presId="urn:microsoft.com/office/officeart/2005/8/layout/list1"/>
    <dgm:cxn modelId="{FD84A6ED-028F-410B-9993-F7FB29EAFE8E}" type="presParOf" srcId="{8AB23CDD-C71B-4213-BAC2-94A1A2CA6F8B}" destId="{4EB7E639-ECA9-42CC-AA3D-71EF0496C628}" srcOrd="27" destOrd="0" presId="urn:microsoft.com/office/officeart/2005/8/layout/list1"/>
    <dgm:cxn modelId="{F48935D7-801C-42AB-8E9D-87CFEE14C51E}" type="presParOf" srcId="{8AB23CDD-C71B-4213-BAC2-94A1A2CA6F8B}" destId="{0A8DE232-6D78-4A57-83D7-334608134525}" srcOrd="28" destOrd="0" presId="urn:microsoft.com/office/officeart/2005/8/layout/list1"/>
    <dgm:cxn modelId="{2D0CDD6F-95A8-43C9-B578-9F4A1917F722}" type="presParOf" srcId="{0A8DE232-6D78-4A57-83D7-334608134525}" destId="{DBB3A713-5884-482E-B6AB-9315BE6D7E3E}" srcOrd="0" destOrd="0" presId="urn:microsoft.com/office/officeart/2005/8/layout/list1"/>
    <dgm:cxn modelId="{70A25C63-EEC0-4C25-B53B-ABE0EEC842B5}" type="presParOf" srcId="{0A8DE232-6D78-4A57-83D7-334608134525}" destId="{D34939EC-F3A7-4D10-80FD-FF617781F56B}" srcOrd="1" destOrd="0" presId="urn:microsoft.com/office/officeart/2005/8/layout/list1"/>
    <dgm:cxn modelId="{46834E4A-5965-4BE3-BFAE-8FD7C7BF615F}" type="presParOf" srcId="{8AB23CDD-C71B-4213-BAC2-94A1A2CA6F8B}" destId="{2FF326C3-3FFF-4DFA-BD1D-EA2472881053}" srcOrd="29" destOrd="0" presId="urn:microsoft.com/office/officeart/2005/8/layout/list1"/>
    <dgm:cxn modelId="{65768776-E397-4F10-A837-E094E8A31BC3}" type="presParOf" srcId="{8AB23CDD-C71B-4213-BAC2-94A1A2CA6F8B}" destId="{3FEBEB69-5ADD-4BE7-A8C1-8D25F9BA466C}" srcOrd="30" destOrd="0" presId="urn:microsoft.com/office/officeart/2005/8/layout/list1"/>
    <dgm:cxn modelId="{B5F1FBA0-1857-464C-A622-24EA71BE1F68}" type="presParOf" srcId="{8AB23CDD-C71B-4213-BAC2-94A1A2CA6F8B}" destId="{9F57F41B-35DA-4365-8D62-88B9ADB518AD}" srcOrd="31" destOrd="0" presId="urn:microsoft.com/office/officeart/2005/8/layout/list1"/>
    <dgm:cxn modelId="{B034698E-6CB3-4172-8BA6-7653EC6C64D4}" type="presParOf" srcId="{8AB23CDD-C71B-4213-BAC2-94A1A2CA6F8B}" destId="{D73F5434-90A6-4507-8059-6C7099AEE3C9}" srcOrd="32" destOrd="0" presId="urn:microsoft.com/office/officeart/2005/8/layout/list1"/>
    <dgm:cxn modelId="{21590A1F-B511-425F-8438-79D0D8BFDD60}" type="presParOf" srcId="{D73F5434-90A6-4507-8059-6C7099AEE3C9}" destId="{03F9CD33-BD7B-4F38-80A1-36BA0E457F88}" srcOrd="0" destOrd="0" presId="urn:microsoft.com/office/officeart/2005/8/layout/list1"/>
    <dgm:cxn modelId="{4FF66AC4-CB4E-47B6-8A1C-0E26C31EC61F}" type="presParOf" srcId="{D73F5434-90A6-4507-8059-6C7099AEE3C9}" destId="{8B680F3D-D42C-40DC-A925-EF4DC1D991EF}" srcOrd="1" destOrd="0" presId="urn:microsoft.com/office/officeart/2005/8/layout/list1"/>
    <dgm:cxn modelId="{6116023A-F98F-4968-9A08-AF4FFC570D05}" type="presParOf" srcId="{8AB23CDD-C71B-4213-BAC2-94A1A2CA6F8B}" destId="{15894130-22E2-40CE-A447-29AB3B34B4C6}" srcOrd="33" destOrd="0" presId="urn:microsoft.com/office/officeart/2005/8/layout/list1"/>
    <dgm:cxn modelId="{ECEA3504-4F5E-4D8A-AD69-679C02A12B74}" type="presParOf" srcId="{8AB23CDD-C71B-4213-BAC2-94A1A2CA6F8B}" destId="{9E8F24D1-8585-4232-8DEB-DB9634A2161F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079908-C703-4ADF-BB77-2B2659C441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1479A5-27F6-4A51-9CBE-AD445A6FA0C7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Поддержка молодых семей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08552705-686D-4B34-8908-8C5BDE40EC94}" type="parTrans" cxnId="{E8C40292-8382-4E3E-A67E-B2E78FCC42D0}">
      <dgm:prSet/>
      <dgm:spPr/>
      <dgm:t>
        <a:bodyPr/>
        <a:lstStyle/>
        <a:p>
          <a:endParaRPr lang="ru-RU"/>
        </a:p>
      </dgm:t>
    </dgm:pt>
    <dgm:pt modelId="{D9911AF2-16AF-4761-ADEA-2244608E332E}" type="sibTrans" cxnId="{E8C40292-8382-4E3E-A67E-B2E78FCC42D0}">
      <dgm:prSet/>
      <dgm:spPr/>
      <dgm:t>
        <a:bodyPr/>
        <a:lstStyle/>
        <a:p>
          <a:endParaRPr lang="ru-RU"/>
        </a:p>
      </dgm:t>
    </dgm:pt>
    <dgm:pt modelId="{D44A1063-A1AD-4FAC-A148-B8F4E58C1F55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Поддержка детских и молодежных общественных организаций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165813A5-492E-439C-80B2-69E38D1D762D}" type="parTrans" cxnId="{B536C5AC-2D12-4F3F-8EAA-1582446F1B91}">
      <dgm:prSet/>
      <dgm:spPr/>
      <dgm:t>
        <a:bodyPr/>
        <a:lstStyle/>
        <a:p>
          <a:endParaRPr lang="ru-RU"/>
        </a:p>
      </dgm:t>
    </dgm:pt>
    <dgm:pt modelId="{8D1CE473-D12D-4E28-A91F-3EBA741C56E6}" type="sibTrans" cxnId="{B536C5AC-2D12-4F3F-8EAA-1582446F1B91}">
      <dgm:prSet/>
      <dgm:spPr/>
      <dgm:t>
        <a:bodyPr/>
        <a:lstStyle/>
        <a:p>
          <a:endParaRPr lang="ru-RU"/>
        </a:p>
      </dgm:t>
    </dgm:pt>
    <dgm:pt modelId="{99A8193F-2C75-4EE5-B44C-36D88C082813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Координация деятельности по поисковой работе, увековечивание памяти защитников Отечества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A6D98C87-642C-4F8E-B315-99A09B67A51F}" type="parTrans" cxnId="{471C14A5-E5FD-4918-AA81-8C701F2BF97D}">
      <dgm:prSet/>
      <dgm:spPr/>
      <dgm:t>
        <a:bodyPr/>
        <a:lstStyle/>
        <a:p>
          <a:endParaRPr lang="ru-RU"/>
        </a:p>
      </dgm:t>
    </dgm:pt>
    <dgm:pt modelId="{D22A9ED2-22D1-4A73-A6EF-9CCBBC846F2B}" type="sibTrans" cxnId="{471C14A5-E5FD-4918-AA81-8C701F2BF97D}">
      <dgm:prSet/>
      <dgm:spPr/>
      <dgm:t>
        <a:bodyPr/>
        <a:lstStyle/>
        <a:p>
          <a:endParaRPr lang="ru-RU"/>
        </a:p>
      </dgm:t>
    </dgm:pt>
    <dgm:pt modelId="{DCF43D2C-E2C7-47EB-BACD-144AF2F9B80D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Поддержка талантливой молодежи, включая ученых и предпринимателей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C4BF88F-C7E8-4424-B926-B2B70CDCBF6D}" type="parTrans" cxnId="{3F7373C1-0583-4529-9DF9-A527FA418216}">
      <dgm:prSet/>
      <dgm:spPr/>
      <dgm:t>
        <a:bodyPr/>
        <a:lstStyle/>
        <a:p>
          <a:endParaRPr lang="ru-RU"/>
        </a:p>
      </dgm:t>
    </dgm:pt>
    <dgm:pt modelId="{E0839AE5-7170-4760-B763-B7B4871FDB91}" type="sibTrans" cxnId="{3F7373C1-0583-4529-9DF9-A527FA418216}">
      <dgm:prSet/>
      <dgm:spPr/>
      <dgm:t>
        <a:bodyPr/>
        <a:lstStyle/>
        <a:p>
          <a:endParaRPr lang="ru-RU"/>
        </a:p>
      </dgm:t>
    </dgm:pt>
    <dgm:pt modelId="{F7AC5F32-4FF0-4E0D-8DBE-D783195076B8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Гражданское образование и патриотическое воспитание молодежи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A2B5C018-E181-4F2D-AF25-4C9D47564E29}" type="parTrans" cxnId="{E4E8F593-B478-4264-800C-37F2B5B95892}">
      <dgm:prSet/>
      <dgm:spPr/>
      <dgm:t>
        <a:bodyPr/>
        <a:lstStyle/>
        <a:p>
          <a:endParaRPr lang="ru-RU"/>
        </a:p>
      </dgm:t>
    </dgm:pt>
    <dgm:pt modelId="{3C668224-C14A-41B6-AEB9-18CC246013BF}" type="sibTrans" cxnId="{E4E8F593-B478-4264-800C-37F2B5B95892}">
      <dgm:prSet/>
      <dgm:spPr/>
      <dgm:t>
        <a:bodyPr/>
        <a:lstStyle/>
        <a:p>
          <a:endParaRPr lang="ru-RU"/>
        </a:p>
      </dgm:t>
    </dgm:pt>
    <dgm:pt modelId="{4DDCD9B1-455D-459A-8F0C-EA7CFFF0CF06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Поддержка Молодежного парламента и Молодежной Администрации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C0F6D43-2BEB-4D25-A224-4BF6ACF232DE}" type="parTrans" cxnId="{BAF9982F-7F99-4C19-AA9D-163403A26592}">
      <dgm:prSet/>
      <dgm:spPr/>
      <dgm:t>
        <a:bodyPr/>
        <a:lstStyle/>
        <a:p>
          <a:endParaRPr lang="ru-RU"/>
        </a:p>
      </dgm:t>
    </dgm:pt>
    <dgm:pt modelId="{1DFBCC2A-0628-45FB-AC49-4254D63A6B14}" type="sibTrans" cxnId="{BAF9982F-7F99-4C19-AA9D-163403A26592}">
      <dgm:prSet/>
      <dgm:spPr/>
      <dgm:t>
        <a:bodyPr/>
        <a:lstStyle/>
        <a:p>
          <a:endParaRPr lang="ru-RU"/>
        </a:p>
      </dgm:t>
    </dgm:pt>
    <dgm:pt modelId="{C0F81EC3-F79E-4B55-BA8B-1443D823C854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Кадровое и научно-методическое обеспечение молодежной политики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39EABD11-F376-4EAC-8BA1-233A733AC4E4}" type="parTrans" cxnId="{2F3EEC74-F5ED-44CC-A76D-450A7F5618D4}">
      <dgm:prSet/>
      <dgm:spPr/>
      <dgm:t>
        <a:bodyPr/>
        <a:lstStyle/>
        <a:p>
          <a:endParaRPr lang="ru-RU"/>
        </a:p>
      </dgm:t>
    </dgm:pt>
    <dgm:pt modelId="{10320F0A-0954-4C6F-B288-13058CF8FAC0}" type="sibTrans" cxnId="{2F3EEC74-F5ED-44CC-A76D-450A7F5618D4}">
      <dgm:prSet/>
      <dgm:spPr/>
      <dgm:t>
        <a:bodyPr/>
        <a:lstStyle/>
        <a:p>
          <a:endParaRPr lang="ru-RU"/>
        </a:p>
      </dgm:t>
    </dgm:pt>
    <dgm:pt modelId="{34B44602-9C84-4938-B953-DBA0260EBE9D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Профилактика негативных проявлений в молодежной среде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C067DD03-443E-4E15-A391-3B88F31EDD8B}" type="parTrans" cxnId="{DD41B53D-9DE2-4E7B-AB10-4CB8FB4D63CE}">
      <dgm:prSet/>
      <dgm:spPr/>
      <dgm:t>
        <a:bodyPr/>
        <a:lstStyle/>
        <a:p>
          <a:endParaRPr lang="ru-RU"/>
        </a:p>
      </dgm:t>
    </dgm:pt>
    <dgm:pt modelId="{B0A85053-6188-4F9B-93EC-CFD79BDC619A}" type="sibTrans" cxnId="{DD41B53D-9DE2-4E7B-AB10-4CB8FB4D63CE}">
      <dgm:prSet/>
      <dgm:spPr/>
      <dgm:t>
        <a:bodyPr/>
        <a:lstStyle/>
        <a:p>
          <a:endParaRPr lang="ru-RU"/>
        </a:p>
      </dgm:t>
    </dgm:pt>
    <dgm:pt modelId="{14BE9BA2-D57C-439B-B4A6-425D0C93DB7E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Организация отдыха и оздоровления, санаторно-курортного лечения детей</a:t>
          </a:r>
          <a:endParaRPr lang="ru-RU" sz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CB9476A-CA23-47DF-AFC9-7C63D68EB66E}" type="sibTrans" cxnId="{A7F4CF47-EAFB-44BE-BDF5-0091774D47C4}">
      <dgm:prSet/>
      <dgm:spPr/>
      <dgm:t>
        <a:bodyPr/>
        <a:lstStyle/>
        <a:p>
          <a:endParaRPr lang="ru-RU"/>
        </a:p>
      </dgm:t>
    </dgm:pt>
    <dgm:pt modelId="{6A587B2C-5A30-47EC-8325-6E49D5D9343C}" type="parTrans" cxnId="{A7F4CF47-EAFB-44BE-BDF5-0091774D47C4}">
      <dgm:prSet/>
      <dgm:spPr/>
      <dgm:t>
        <a:bodyPr/>
        <a:lstStyle/>
        <a:p>
          <a:endParaRPr lang="ru-RU"/>
        </a:p>
      </dgm:t>
    </dgm:pt>
    <dgm:pt modelId="{9353FEED-CD1F-47E8-AD10-32D9F35285BD}" type="pres">
      <dgm:prSet presAssocID="{0F079908-C703-4ADF-BB77-2B2659C441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7C3D16-5E8A-4F5F-866D-EF94ED8D48A0}" type="pres">
      <dgm:prSet presAssocID="{14BE9BA2-D57C-439B-B4A6-425D0C93DB7E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6AC2D-6529-47FA-97BE-E2920D744E02}" type="pres">
      <dgm:prSet presAssocID="{FCB9476A-CA23-47DF-AFC9-7C63D68EB66E}" presName="spacer" presStyleCnt="0"/>
      <dgm:spPr/>
    </dgm:pt>
    <dgm:pt modelId="{C08148B4-C459-486A-ADA1-9EF344B996D0}" type="pres">
      <dgm:prSet presAssocID="{061479A5-27F6-4A51-9CBE-AD445A6FA0C7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BCBA1-A3B8-445B-B736-C4D2444ED078}" type="pres">
      <dgm:prSet presAssocID="{D9911AF2-16AF-4761-ADEA-2244608E332E}" presName="spacer" presStyleCnt="0"/>
      <dgm:spPr/>
    </dgm:pt>
    <dgm:pt modelId="{F8651273-15EB-407C-B3BA-FB836EF6F00C}" type="pres">
      <dgm:prSet presAssocID="{D44A1063-A1AD-4FAC-A148-B8F4E58C1F55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EE38E-2BFB-46BF-860B-35E85C11C460}" type="pres">
      <dgm:prSet presAssocID="{8D1CE473-D12D-4E28-A91F-3EBA741C56E6}" presName="spacer" presStyleCnt="0"/>
      <dgm:spPr/>
    </dgm:pt>
    <dgm:pt modelId="{7706B116-E095-4E11-8FCD-F125552969DB}" type="pres">
      <dgm:prSet presAssocID="{34B44602-9C84-4938-B953-DBA0260EBE9D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05BBC-F8F7-4804-8359-7E1276DFD814}" type="pres">
      <dgm:prSet presAssocID="{B0A85053-6188-4F9B-93EC-CFD79BDC619A}" presName="spacer" presStyleCnt="0"/>
      <dgm:spPr/>
    </dgm:pt>
    <dgm:pt modelId="{8B5EC5A6-FD5E-4ACE-9C5D-7375AB70C0BC}" type="pres">
      <dgm:prSet presAssocID="{99A8193F-2C75-4EE5-B44C-36D88C082813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FA41F-76A8-478A-A0C7-BCA75D35A6DE}" type="pres">
      <dgm:prSet presAssocID="{D22A9ED2-22D1-4A73-A6EF-9CCBBC846F2B}" presName="spacer" presStyleCnt="0"/>
      <dgm:spPr/>
    </dgm:pt>
    <dgm:pt modelId="{B52A8D8A-CDBB-482A-8543-CDC8F5A68FB8}" type="pres">
      <dgm:prSet presAssocID="{DCF43D2C-E2C7-47EB-BACD-144AF2F9B80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449F8-4861-44D9-A207-820E9ADB1F53}" type="pres">
      <dgm:prSet presAssocID="{E0839AE5-7170-4760-B763-B7B4871FDB91}" presName="spacer" presStyleCnt="0"/>
      <dgm:spPr/>
    </dgm:pt>
    <dgm:pt modelId="{E9E8DA33-71E3-44F3-BEA0-4461A8E55C36}" type="pres">
      <dgm:prSet presAssocID="{4DDCD9B1-455D-459A-8F0C-EA7CFFF0CF0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B5A76-7DE1-4C29-AD59-49C0E92D8659}" type="pres">
      <dgm:prSet presAssocID="{1DFBCC2A-0628-45FB-AC49-4254D63A6B14}" presName="spacer" presStyleCnt="0"/>
      <dgm:spPr/>
    </dgm:pt>
    <dgm:pt modelId="{31B23902-2872-48D6-8112-0634BF8F0CB7}" type="pres">
      <dgm:prSet presAssocID="{F7AC5F32-4FF0-4E0D-8DBE-D783195076B8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6DBC7-2432-4950-B5E6-65DBB0B11F30}" type="pres">
      <dgm:prSet presAssocID="{3C668224-C14A-41B6-AEB9-18CC246013BF}" presName="spacer" presStyleCnt="0"/>
      <dgm:spPr/>
    </dgm:pt>
    <dgm:pt modelId="{806A8531-224B-4E04-8A5D-32FB529F7D62}" type="pres">
      <dgm:prSet presAssocID="{C0F81EC3-F79E-4B55-BA8B-1443D823C85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E2FEE4-08DE-4604-AB60-045458B866A7}" type="presOf" srcId="{4DDCD9B1-455D-459A-8F0C-EA7CFFF0CF06}" destId="{E9E8DA33-71E3-44F3-BEA0-4461A8E55C36}" srcOrd="0" destOrd="0" presId="urn:microsoft.com/office/officeart/2005/8/layout/vList2"/>
    <dgm:cxn modelId="{B043DEA7-EAE1-494B-A8A9-2F0E36D5EAA2}" type="presOf" srcId="{DCF43D2C-E2C7-47EB-BACD-144AF2F9B80D}" destId="{B52A8D8A-CDBB-482A-8543-CDC8F5A68FB8}" srcOrd="0" destOrd="0" presId="urn:microsoft.com/office/officeart/2005/8/layout/vList2"/>
    <dgm:cxn modelId="{A7F4CF47-EAFB-44BE-BDF5-0091774D47C4}" srcId="{0F079908-C703-4ADF-BB77-2B2659C441EE}" destId="{14BE9BA2-D57C-439B-B4A6-425D0C93DB7E}" srcOrd="0" destOrd="0" parTransId="{6A587B2C-5A30-47EC-8325-6E49D5D9343C}" sibTransId="{FCB9476A-CA23-47DF-AFC9-7C63D68EB66E}"/>
    <dgm:cxn modelId="{BAF9982F-7F99-4C19-AA9D-163403A26592}" srcId="{0F079908-C703-4ADF-BB77-2B2659C441EE}" destId="{4DDCD9B1-455D-459A-8F0C-EA7CFFF0CF06}" srcOrd="6" destOrd="0" parTransId="{DC0F6D43-2BEB-4D25-A224-4BF6ACF232DE}" sibTransId="{1DFBCC2A-0628-45FB-AC49-4254D63A6B14}"/>
    <dgm:cxn modelId="{3F7373C1-0583-4529-9DF9-A527FA418216}" srcId="{0F079908-C703-4ADF-BB77-2B2659C441EE}" destId="{DCF43D2C-E2C7-47EB-BACD-144AF2F9B80D}" srcOrd="5" destOrd="0" parTransId="{DC4BF88F-C7E8-4424-B926-B2B70CDCBF6D}" sibTransId="{E0839AE5-7170-4760-B763-B7B4871FDB91}"/>
    <dgm:cxn modelId="{7BFCBBCB-CBFD-44AB-B952-BCA9C08D2E81}" type="presOf" srcId="{F7AC5F32-4FF0-4E0D-8DBE-D783195076B8}" destId="{31B23902-2872-48D6-8112-0634BF8F0CB7}" srcOrd="0" destOrd="0" presId="urn:microsoft.com/office/officeart/2005/8/layout/vList2"/>
    <dgm:cxn modelId="{2F3EEC74-F5ED-44CC-A76D-450A7F5618D4}" srcId="{0F079908-C703-4ADF-BB77-2B2659C441EE}" destId="{C0F81EC3-F79E-4B55-BA8B-1443D823C854}" srcOrd="8" destOrd="0" parTransId="{39EABD11-F376-4EAC-8BA1-233A733AC4E4}" sibTransId="{10320F0A-0954-4C6F-B288-13058CF8FAC0}"/>
    <dgm:cxn modelId="{E766F371-9979-4A4B-B924-69D468416FC7}" type="presOf" srcId="{34B44602-9C84-4938-B953-DBA0260EBE9D}" destId="{7706B116-E095-4E11-8FCD-F125552969DB}" srcOrd="0" destOrd="0" presId="urn:microsoft.com/office/officeart/2005/8/layout/vList2"/>
    <dgm:cxn modelId="{D59B4B02-3D1B-43FC-856E-EB9FD702B70A}" type="presOf" srcId="{D44A1063-A1AD-4FAC-A148-B8F4E58C1F55}" destId="{F8651273-15EB-407C-B3BA-FB836EF6F00C}" srcOrd="0" destOrd="0" presId="urn:microsoft.com/office/officeart/2005/8/layout/vList2"/>
    <dgm:cxn modelId="{ED0736D3-4103-46C0-89B4-2EFE7219CEC3}" type="presOf" srcId="{C0F81EC3-F79E-4B55-BA8B-1443D823C854}" destId="{806A8531-224B-4E04-8A5D-32FB529F7D62}" srcOrd="0" destOrd="0" presId="urn:microsoft.com/office/officeart/2005/8/layout/vList2"/>
    <dgm:cxn modelId="{E4E8F593-B478-4264-800C-37F2B5B95892}" srcId="{0F079908-C703-4ADF-BB77-2B2659C441EE}" destId="{F7AC5F32-4FF0-4E0D-8DBE-D783195076B8}" srcOrd="7" destOrd="0" parTransId="{A2B5C018-E181-4F2D-AF25-4C9D47564E29}" sibTransId="{3C668224-C14A-41B6-AEB9-18CC246013BF}"/>
    <dgm:cxn modelId="{F13D4F28-83FA-46FE-9B88-FB87C4610C20}" type="presOf" srcId="{14BE9BA2-D57C-439B-B4A6-425D0C93DB7E}" destId="{0F7C3D16-5E8A-4F5F-866D-EF94ED8D48A0}" srcOrd="0" destOrd="0" presId="urn:microsoft.com/office/officeart/2005/8/layout/vList2"/>
    <dgm:cxn modelId="{B536C5AC-2D12-4F3F-8EAA-1582446F1B91}" srcId="{0F079908-C703-4ADF-BB77-2B2659C441EE}" destId="{D44A1063-A1AD-4FAC-A148-B8F4E58C1F55}" srcOrd="2" destOrd="0" parTransId="{165813A5-492E-439C-80B2-69E38D1D762D}" sibTransId="{8D1CE473-D12D-4E28-A91F-3EBA741C56E6}"/>
    <dgm:cxn modelId="{37AB6E20-5275-4D76-ADCB-FBFA28BA9090}" type="presOf" srcId="{061479A5-27F6-4A51-9CBE-AD445A6FA0C7}" destId="{C08148B4-C459-486A-ADA1-9EF344B996D0}" srcOrd="0" destOrd="0" presId="urn:microsoft.com/office/officeart/2005/8/layout/vList2"/>
    <dgm:cxn modelId="{921D87F1-9452-4FB3-AA43-1995F7B27AAF}" type="presOf" srcId="{0F079908-C703-4ADF-BB77-2B2659C441EE}" destId="{9353FEED-CD1F-47E8-AD10-32D9F35285BD}" srcOrd="0" destOrd="0" presId="urn:microsoft.com/office/officeart/2005/8/layout/vList2"/>
    <dgm:cxn modelId="{E8C40292-8382-4E3E-A67E-B2E78FCC42D0}" srcId="{0F079908-C703-4ADF-BB77-2B2659C441EE}" destId="{061479A5-27F6-4A51-9CBE-AD445A6FA0C7}" srcOrd="1" destOrd="0" parTransId="{08552705-686D-4B34-8908-8C5BDE40EC94}" sibTransId="{D9911AF2-16AF-4761-ADEA-2244608E332E}"/>
    <dgm:cxn modelId="{471C14A5-E5FD-4918-AA81-8C701F2BF97D}" srcId="{0F079908-C703-4ADF-BB77-2B2659C441EE}" destId="{99A8193F-2C75-4EE5-B44C-36D88C082813}" srcOrd="4" destOrd="0" parTransId="{A6D98C87-642C-4F8E-B315-99A09B67A51F}" sibTransId="{D22A9ED2-22D1-4A73-A6EF-9CCBBC846F2B}"/>
    <dgm:cxn modelId="{DD41B53D-9DE2-4E7B-AB10-4CB8FB4D63CE}" srcId="{0F079908-C703-4ADF-BB77-2B2659C441EE}" destId="{34B44602-9C84-4938-B953-DBA0260EBE9D}" srcOrd="3" destOrd="0" parTransId="{C067DD03-443E-4E15-A391-3B88F31EDD8B}" sibTransId="{B0A85053-6188-4F9B-93EC-CFD79BDC619A}"/>
    <dgm:cxn modelId="{F43198A2-BE83-4184-B811-EA862DD8D316}" type="presOf" srcId="{99A8193F-2C75-4EE5-B44C-36D88C082813}" destId="{8B5EC5A6-FD5E-4ACE-9C5D-7375AB70C0BC}" srcOrd="0" destOrd="0" presId="urn:microsoft.com/office/officeart/2005/8/layout/vList2"/>
    <dgm:cxn modelId="{74B3FA14-23B2-4EF0-B224-8FF524288FD8}" type="presParOf" srcId="{9353FEED-CD1F-47E8-AD10-32D9F35285BD}" destId="{0F7C3D16-5E8A-4F5F-866D-EF94ED8D48A0}" srcOrd="0" destOrd="0" presId="urn:microsoft.com/office/officeart/2005/8/layout/vList2"/>
    <dgm:cxn modelId="{2B2C8359-9549-4350-A90D-D52DCA4FC9F7}" type="presParOf" srcId="{9353FEED-CD1F-47E8-AD10-32D9F35285BD}" destId="{37A6AC2D-6529-47FA-97BE-E2920D744E02}" srcOrd="1" destOrd="0" presId="urn:microsoft.com/office/officeart/2005/8/layout/vList2"/>
    <dgm:cxn modelId="{FF8E7937-C191-4C6C-97DD-7AC9C58576CE}" type="presParOf" srcId="{9353FEED-CD1F-47E8-AD10-32D9F35285BD}" destId="{C08148B4-C459-486A-ADA1-9EF344B996D0}" srcOrd="2" destOrd="0" presId="urn:microsoft.com/office/officeart/2005/8/layout/vList2"/>
    <dgm:cxn modelId="{899B1B4E-54CB-4DD0-95B3-F28CE95FBA8F}" type="presParOf" srcId="{9353FEED-CD1F-47E8-AD10-32D9F35285BD}" destId="{704BCBA1-A3B8-445B-B736-C4D2444ED078}" srcOrd="3" destOrd="0" presId="urn:microsoft.com/office/officeart/2005/8/layout/vList2"/>
    <dgm:cxn modelId="{7A7361E8-D155-4340-B83C-A6C7F63BB962}" type="presParOf" srcId="{9353FEED-CD1F-47E8-AD10-32D9F35285BD}" destId="{F8651273-15EB-407C-B3BA-FB836EF6F00C}" srcOrd="4" destOrd="0" presId="urn:microsoft.com/office/officeart/2005/8/layout/vList2"/>
    <dgm:cxn modelId="{F875E893-17E5-4D99-849A-E35091D4F02C}" type="presParOf" srcId="{9353FEED-CD1F-47E8-AD10-32D9F35285BD}" destId="{CB9EE38E-2BFB-46BF-860B-35E85C11C460}" srcOrd="5" destOrd="0" presId="urn:microsoft.com/office/officeart/2005/8/layout/vList2"/>
    <dgm:cxn modelId="{3B081483-4873-4B4D-A409-F685D6FDDFC4}" type="presParOf" srcId="{9353FEED-CD1F-47E8-AD10-32D9F35285BD}" destId="{7706B116-E095-4E11-8FCD-F125552969DB}" srcOrd="6" destOrd="0" presId="urn:microsoft.com/office/officeart/2005/8/layout/vList2"/>
    <dgm:cxn modelId="{F8EBDB26-C141-4BC1-9117-902C7552C332}" type="presParOf" srcId="{9353FEED-CD1F-47E8-AD10-32D9F35285BD}" destId="{15405BBC-F8F7-4804-8359-7E1276DFD814}" srcOrd="7" destOrd="0" presId="urn:microsoft.com/office/officeart/2005/8/layout/vList2"/>
    <dgm:cxn modelId="{8B3033D4-8872-4501-93B4-990777AAC26E}" type="presParOf" srcId="{9353FEED-CD1F-47E8-AD10-32D9F35285BD}" destId="{8B5EC5A6-FD5E-4ACE-9C5D-7375AB70C0BC}" srcOrd="8" destOrd="0" presId="urn:microsoft.com/office/officeart/2005/8/layout/vList2"/>
    <dgm:cxn modelId="{C2C44F9E-9407-4E16-94E4-155B681F112B}" type="presParOf" srcId="{9353FEED-CD1F-47E8-AD10-32D9F35285BD}" destId="{0F1FA41F-76A8-478A-A0C7-BCA75D35A6DE}" srcOrd="9" destOrd="0" presId="urn:microsoft.com/office/officeart/2005/8/layout/vList2"/>
    <dgm:cxn modelId="{EFDB604C-C90B-4C6A-BE32-835A7A2A52DD}" type="presParOf" srcId="{9353FEED-CD1F-47E8-AD10-32D9F35285BD}" destId="{B52A8D8A-CDBB-482A-8543-CDC8F5A68FB8}" srcOrd="10" destOrd="0" presId="urn:microsoft.com/office/officeart/2005/8/layout/vList2"/>
    <dgm:cxn modelId="{691644C9-A5F6-4E3D-85B1-D52690F11252}" type="presParOf" srcId="{9353FEED-CD1F-47E8-AD10-32D9F35285BD}" destId="{DA8449F8-4861-44D9-A207-820E9ADB1F53}" srcOrd="11" destOrd="0" presId="urn:microsoft.com/office/officeart/2005/8/layout/vList2"/>
    <dgm:cxn modelId="{6A3D6981-FF56-48BB-BFBD-3B3A374B33DC}" type="presParOf" srcId="{9353FEED-CD1F-47E8-AD10-32D9F35285BD}" destId="{E9E8DA33-71E3-44F3-BEA0-4461A8E55C36}" srcOrd="12" destOrd="0" presId="urn:microsoft.com/office/officeart/2005/8/layout/vList2"/>
    <dgm:cxn modelId="{A54DE3EC-0AF4-4482-88DD-D791485960B4}" type="presParOf" srcId="{9353FEED-CD1F-47E8-AD10-32D9F35285BD}" destId="{E16B5A76-7DE1-4C29-AD59-49C0E92D8659}" srcOrd="13" destOrd="0" presId="urn:microsoft.com/office/officeart/2005/8/layout/vList2"/>
    <dgm:cxn modelId="{0B56BF70-026F-47DA-8309-19CF33C847FF}" type="presParOf" srcId="{9353FEED-CD1F-47E8-AD10-32D9F35285BD}" destId="{31B23902-2872-48D6-8112-0634BF8F0CB7}" srcOrd="14" destOrd="0" presId="urn:microsoft.com/office/officeart/2005/8/layout/vList2"/>
    <dgm:cxn modelId="{5D485D11-6C68-401D-A9B6-E738322276BA}" type="presParOf" srcId="{9353FEED-CD1F-47E8-AD10-32D9F35285BD}" destId="{2146DBC7-2432-4950-B5E6-65DBB0B11F30}" srcOrd="15" destOrd="0" presId="urn:microsoft.com/office/officeart/2005/8/layout/vList2"/>
    <dgm:cxn modelId="{9E79C409-8EB9-4113-BB51-B4DA087D4462}" type="presParOf" srcId="{9353FEED-CD1F-47E8-AD10-32D9F35285BD}" destId="{806A8531-224B-4E04-8A5D-32FB529F7D62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76020-E022-4721-8AAF-6EF5480035B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2A66F1-99A3-40A3-8A42-61703A5DF07A}">
      <dgm:prSet phldrT="[Текст]" custT="1"/>
      <dgm:spPr/>
      <dgm:t>
        <a:bodyPr/>
        <a:lstStyle/>
        <a:p>
          <a:r>
            <a:rPr lang="ru-RU" sz="2800" dirty="0" smtClean="0">
              <a:latin typeface="Arial" pitchFamily="34" charset="0"/>
              <a:cs typeface="Arial" pitchFamily="34" charset="0"/>
            </a:rPr>
            <a:t>Председатель Комитета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59978038-8CAF-4576-BAEE-EED4D3A27E97}" type="parTrans" cxnId="{4927280F-A206-4CD1-942F-C97578A2FA90}">
      <dgm:prSet/>
      <dgm:spPr/>
      <dgm:t>
        <a:bodyPr/>
        <a:lstStyle/>
        <a:p>
          <a:endParaRPr lang="ru-RU"/>
        </a:p>
      </dgm:t>
    </dgm:pt>
    <dgm:pt modelId="{627D2D52-57CD-4353-8AF6-FB990486EA09}" type="sibTrans" cxnId="{4927280F-A206-4CD1-942F-C97578A2FA90}">
      <dgm:prSet/>
      <dgm:spPr/>
      <dgm:t>
        <a:bodyPr/>
        <a:lstStyle/>
        <a:p>
          <a:endParaRPr lang="ru-RU"/>
        </a:p>
      </dgm:t>
    </dgm:pt>
    <dgm:pt modelId="{6A0EB61F-9FF9-4629-9F37-16CBD63D7279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Заместитель председателя</a:t>
          </a:r>
        </a:p>
      </dgm:t>
    </dgm:pt>
    <dgm:pt modelId="{01828102-E45B-4E3E-B482-2C5EBA0C0446}" type="parTrans" cxnId="{21FB1091-9939-44FA-80E2-CD0BB2B77202}">
      <dgm:prSet/>
      <dgm:spPr/>
      <dgm:t>
        <a:bodyPr/>
        <a:lstStyle/>
        <a:p>
          <a:endParaRPr lang="ru-RU"/>
        </a:p>
      </dgm:t>
    </dgm:pt>
    <dgm:pt modelId="{9A4203FE-4B89-4F7A-8795-AC9236CF70FE}" type="sibTrans" cxnId="{21FB1091-9939-44FA-80E2-CD0BB2B77202}">
      <dgm:prSet/>
      <dgm:spPr/>
      <dgm:t>
        <a:bodyPr/>
        <a:lstStyle/>
        <a:p>
          <a:endParaRPr lang="ru-RU"/>
        </a:p>
      </dgm:t>
    </dgm:pt>
    <dgm:pt modelId="{D2182F56-71CC-4222-A256-2630E63DCFE4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Отдел по реализации приоритетных направлений молодежной политики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B78CBA3-92DB-4F30-8E0A-1B0F4BA07E44}" type="parTrans" cxnId="{F6700499-4595-4567-9A70-3DC3A9B4501A}">
      <dgm:prSet/>
      <dgm:spPr/>
      <dgm:t>
        <a:bodyPr/>
        <a:lstStyle/>
        <a:p>
          <a:endParaRPr lang="ru-RU"/>
        </a:p>
      </dgm:t>
    </dgm:pt>
    <dgm:pt modelId="{C77AD919-537F-4EC1-AB78-1EBEA149BA49}" type="sibTrans" cxnId="{F6700499-4595-4567-9A70-3DC3A9B4501A}">
      <dgm:prSet/>
      <dgm:spPr/>
      <dgm:t>
        <a:bodyPr/>
        <a:lstStyle/>
        <a:p>
          <a:endParaRPr lang="ru-RU"/>
        </a:p>
      </dgm:t>
    </dgm:pt>
    <dgm:pt modelId="{55AD430F-5437-4421-9BE7-20BA4DB9EF31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Отдел межмуниципальных программ и мероприятий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B826C58-B210-4849-81BF-E73F938D97DB}" type="parTrans" cxnId="{AC282F1E-C11E-4362-A4D6-B7DC64D82DB1}">
      <dgm:prSet/>
      <dgm:spPr/>
      <dgm:t>
        <a:bodyPr/>
        <a:lstStyle/>
        <a:p>
          <a:endParaRPr lang="ru-RU"/>
        </a:p>
      </dgm:t>
    </dgm:pt>
    <dgm:pt modelId="{24F8764D-D811-48CB-90ED-9E143888DCEF}" type="sibTrans" cxnId="{AC282F1E-C11E-4362-A4D6-B7DC64D82DB1}">
      <dgm:prSet/>
      <dgm:spPr/>
      <dgm:t>
        <a:bodyPr/>
        <a:lstStyle/>
        <a:p>
          <a:endParaRPr lang="ru-RU"/>
        </a:p>
      </dgm:t>
    </dgm:pt>
    <dgm:pt modelId="{75181716-105D-4E2B-9055-6111533CC58D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Отдел правового и кадрового обеспечения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3006650F-ECB8-41DA-92FF-8ACDE6BFE1A4}" type="parTrans" cxnId="{A5920E3A-CEC0-4CDF-89C7-FF7C6775B3E5}">
      <dgm:prSet/>
      <dgm:spPr/>
      <dgm:t>
        <a:bodyPr/>
        <a:lstStyle/>
        <a:p>
          <a:endParaRPr lang="ru-RU"/>
        </a:p>
      </dgm:t>
    </dgm:pt>
    <dgm:pt modelId="{827CEBA3-FFB2-4EFF-985D-16F966F2BBD8}" type="sibTrans" cxnId="{A5920E3A-CEC0-4CDF-89C7-FF7C6775B3E5}">
      <dgm:prSet/>
      <dgm:spPr/>
      <dgm:t>
        <a:bodyPr/>
        <a:lstStyle/>
        <a:p>
          <a:endParaRPr lang="ru-RU"/>
        </a:p>
      </dgm:t>
    </dgm:pt>
    <dgm:pt modelId="{1E53E9D8-FFBF-4998-804A-FB7461175698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Отдел бухгалтерского учета, отчетности и финансового контроля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0B887038-03BE-42E9-882F-DC86614F2980}" type="parTrans" cxnId="{13B7213C-A765-4E0A-A604-3C623E53BA35}">
      <dgm:prSet/>
      <dgm:spPr/>
      <dgm:t>
        <a:bodyPr/>
        <a:lstStyle/>
        <a:p>
          <a:endParaRPr lang="ru-RU"/>
        </a:p>
      </dgm:t>
    </dgm:pt>
    <dgm:pt modelId="{B1A7F3C2-198E-4AFF-B8C2-74CD9EA6E846}" type="sibTrans" cxnId="{13B7213C-A765-4E0A-A604-3C623E53BA35}">
      <dgm:prSet/>
      <dgm:spPr/>
      <dgm:t>
        <a:bodyPr/>
        <a:lstStyle/>
        <a:p>
          <a:endParaRPr lang="ru-RU"/>
        </a:p>
      </dgm:t>
    </dgm:pt>
    <dgm:pt modelId="{F6046B5C-E007-46B2-9ECB-00F7408D88D1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Заместитель председателя</a:t>
          </a:r>
        </a:p>
      </dgm:t>
    </dgm:pt>
    <dgm:pt modelId="{2AD746D9-3389-4828-92AA-261A719E6109}" type="parTrans" cxnId="{DCE136DC-95DE-4589-BAED-D201628E8190}">
      <dgm:prSet/>
      <dgm:spPr/>
      <dgm:t>
        <a:bodyPr/>
        <a:lstStyle/>
        <a:p>
          <a:endParaRPr lang="ru-RU"/>
        </a:p>
      </dgm:t>
    </dgm:pt>
    <dgm:pt modelId="{647D6FD3-1A46-4132-904B-5A2DBB34A183}" type="sibTrans" cxnId="{DCE136DC-95DE-4589-BAED-D201628E8190}">
      <dgm:prSet/>
      <dgm:spPr/>
      <dgm:t>
        <a:bodyPr/>
        <a:lstStyle/>
        <a:p>
          <a:endParaRPr lang="ru-RU"/>
        </a:p>
      </dgm:t>
    </dgm:pt>
    <dgm:pt modelId="{BBEE7E3B-943A-4CAA-95FE-1AF8158B7995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Отдел планирования бюджета, государственных закупок и делопроизводства</a:t>
          </a:r>
        </a:p>
      </dgm:t>
    </dgm:pt>
    <dgm:pt modelId="{82FC82FD-E125-4408-AB46-43089013ED08}" type="parTrans" cxnId="{0584B3E4-5885-4A53-89E1-A95837D2C898}">
      <dgm:prSet/>
      <dgm:spPr/>
      <dgm:t>
        <a:bodyPr/>
        <a:lstStyle/>
        <a:p>
          <a:endParaRPr lang="ru-RU"/>
        </a:p>
      </dgm:t>
    </dgm:pt>
    <dgm:pt modelId="{F2EC4BC8-16BF-4E26-9D59-0A513975CDF7}" type="sibTrans" cxnId="{0584B3E4-5885-4A53-89E1-A95837D2C898}">
      <dgm:prSet/>
      <dgm:spPr/>
      <dgm:t>
        <a:bodyPr/>
        <a:lstStyle/>
        <a:p>
          <a:endParaRPr lang="ru-RU"/>
        </a:p>
      </dgm:t>
    </dgm:pt>
    <dgm:pt modelId="{6304AB5E-BFE0-4F80-9316-F62724038B27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Отдел организации оказания государственных услуг и методического обеспечения</a:t>
          </a:r>
        </a:p>
      </dgm:t>
    </dgm:pt>
    <dgm:pt modelId="{F7AD1B0A-80AF-47CF-82DE-ECF8195C58B3}" type="parTrans" cxnId="{0CCE72B5-2EDF-46FB-9AD5-2DF1E87B94BA}">
      <dgm:prSet/>
      <dgm:spPr/>
      <dgm:t>
        <a:bodyPr/>
        <a:lstStyle/>
        <a:p>
          <a:endParaRPr lang="ru-RU"/>
        </a:p>
      </dgm:t>
    </dgm:pt>
    <dgm:pt modelId="{677229CE-26B0-4C6D-89A8-1657049A67B0}" type="sibTrans" cxnId="{0CCE72B5-2EDF-46FB-9AD5-2DF1E87B94BA}">
      <dgm:prSet/>
      <dgm:spPr/>
      <dgm:t>
        <a:bodyPr/>
        <a:lstStyle/>
        <a:p>
          <a:endParaRPr lang="ru-RU"/>
        </a:p>
      </dgm:t>
    </dgm:pt>
    <dgm:pt modelId="{03443563-0589-4371-A0D0-A2F98CA74642}" type="pres">
      <dgm:prSet presAssocID="{7D976020-E022-4721-8AAF-6EF5480035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85519F2-5926-4B58-826C-F8ABE70344C3}" type="pres">
      <dgm:prSet presAssocID="{8F2A66F1-99A3-40A3-8A42-61703A5DF07A}" presName="vertOne" presStyleCnt="0"/>
      <dgm:spPr/>
    </dgm:pt>
    <dgm:pt modelId="{39A98729-DECB-489B-A252-1712221A25D6}" type="pres">
      <dgm:prSet presAssocID="{8F2A66F1-99A3-40A3-8A42-61703A5DF07A}" presName="txOne" presStyleLbl="node0" presStyleIdx="0" presStyleCnt="1" custScaleY="56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6604F6-DBE2-4E74-9556-3E86DB7CA553}" type="pres">
      <dgm:prSet presAssocID="{8F2A66F1-99A3-40A3-8A42-61703A5DF07A}" presName="parTransOne" presStyleCnt="0"/>
      <dgm:spPr/>
    </dgm:pt>
    <dgm:pt modelId="{3CD70A5D-66AD-4458-9E72-A44B06075A67}" type="pres">
      <dgm:prSet presAssocID="{8F2A66F1-99A3-40A3-8A42-61703A5DF07A}" presName="horzOne" presStyleCnt="0"/>
      <dgm:spPr/>
    </dgm:pt>
    <dgm:pt modelId="{2DECA22A-969D-4487-B4E3-304CD9D105C2}" type="pres">
      <dgm:prSet presAssocID="{6A0EB61F-9FF9-4629-9F37-16CBD63D7279}" presName="vertTwo" presStyleCnt="0"/>
      <dgm:spPr/>
    </dgm:pt>
    <dgm:pt modelId="{0A0A7674-4E22-49EA-A6D5-200B1CA4765A}" type="pres">
      <dgm:prSet presAssocID="{6A0EB61F-9FF9-4629-9F37-16CBD63D7279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3355E0-B48D-45CD-831A-DFD69655B46F}" type="pres">
      <dgm:prSet presAssocID="{6A0EB61F-9FF9-4629-9F37-16CBD63D7279}" presName="parTransTwo" presStyleCnt="0"/>
      <dgm:spPr/>
    </dgm:pt>
    <dgm:pt modelId="{658C664C-3238-428F-A393-14FC57A9F73E}" type="pres">
      <dgm:prSet presAssocID="{6A0EB61F-9FF9-4629-9F37-16CBD63D7279}" presName="horzTwo" presStyleCnt="0"/>
      <dgm:spPr/>
    </dgm:pt>
    <dgm:pt modelId="{EA8B357D-74E3-4203-A99D-58FAEBC3D5B4}" type="pres">
      <dgm:prSet presAssocID="{BBEE7E3B-943A-4CAA-95FE-1AF8158B7995}" presName="vertThree" presStyleCnt="0"/>
      <dgm:spPr/>
    </dgm:pt>
    <dgm:pt modelId="{5085BCE1-45A4-4B40-8653-33DAB6C203D8}" type="pres">
      <dgm:prSet presAssocID="{BBEE7E3B-943A-4CAA-95FE-1AF8158B7995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B735FB-E858-415B-8259-8F4447DCCDEE}" type="pres">
      <dgm:prSet presAssocID="{BBEE7E3B-943A-4CAA-95FE-1AF8158B7995}" presName="horzThree" presStyleCnt="0"/>
      <dgm:spPr/>
    </dgm:pt>
    <dgm:pt modelId="{9359D392-4FEC-495D-9E2C-9D0088FFE747}" type="pres">
      <dgm:prSet presAssocID="{F2EC4BC8-16BF-4E26-9D59-0A513975CDF7}" presName="sibSpaceThree" presStyleCnt="0"/>
      <dgm:spPr/>
    </dgm:pt>
    <dgm:pt modelId="{3BCC2259-3FCB-472B-8657-994FA02BEFF3}" type="pres">
      <dgm:prSet presAssocID="{6304AB5E-BFE0-4F80-9316-F62724038B27}" presName="vertThree" presStyleCnt="0"/>
      <dgm:spPr/>
    </dgm:pt>
    <dgm:pt modelId="{CDEFF28A-E2D5-4E71-BD19-29DD9D94F695}" type="pres">
      <dgm:prSet presAssocID="{6304AB5E-BFE0-4F80-9316-F62724038B27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8370BE-6932-4411-BF13-9295DED39E80}" type="pres">
      <dgm:prSet presAssocID="{6304AB5E-BFE0-4F80-9316-F62724038B27}" presName="horzThree" presStyleCnt="0"/>
      <dgm:spPr/>
    </dgm:pt>
    <dgm:pt modelId="{4DA7C1E9-C885-4DF8-801A-A24063C03863}" type="pres">
      <dgm:prSet presAssocID="{9A4203FE-4B89-4F7A-8795-AC9236CF70FE}" presName="sibSpaceTwo" presStyleCnt="0"/>
      <dgm:spPr/>
    </dgm:pt>
    <dgm:pt modelId="{98C6E0C5-7FAC-4C64-8309-E9493D315954}" type="pres">
      <dgm:prSet presAssocID="{F6046B5C-E007-46B2-9ECB-00F7408D88D1}" presName="vertTwo" presStyleCnt="0"/>
      <dgm:spPr/>
    </dgm:pt>
    <dgm:pt modelId="{1047BFAC-DDFB-45DC-833A-244CABFAB486}" type="pres">
      <dgm:prSet presAssocID="{F6046B5C-E007-46B2-9ECB-00F7408D88D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FAC01A-8E7E-4B60-8FBE-F40DFBC6CE9F}" type="pres">
      <dgm:prSet presAssocID="{F6046B5C-E007-46B2-9ECB-00F7408D88D1}" presName="parTransTwo" presStyleCnt="0"/>
      <dgm:spPr/>
    </dgm:pt>
    <dgm:pt modelId="{BEED5027-B202-4BF8-9645-C33C7B552422}" type="pres">
      <dgm:prSet presAssocID="{F6046B5C-E007-46B2-9ECB-00F7408D88D1}" presName="horzTwo" presStyleCnt="0"/>
      <dgm:spPr/>
    </dgm:pt>
    <dgm:pt modelId="{98EE8442-9651-4628-B3C2-8A03A0D4C239}" type="pres">
      <dgm:prSet presAssocID="{D2182F56-71CC-4222-A256-2630E63DCFE4}" presName="vertThree" presStyleCnt="0"/>
      <dgm:spPr/>
    </dgm:pt>
    <dgm:pt modelId="{958E7A16-58B9-4B9A-8D9E-184A3EBA97CB}" type="pres">
      <dgm:prSet presAssocID="{D2182F56-71CC-4222-A256-2630E63DCFE4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09EFEC-B5F9-42C5-8B56-979F736EB0F8}" type="pres">
      <dgm:prSet presAssocID="{D2182F56-71CC-4222-A256-2630E63DCFE4}" presName="horzThree" presStyleCnt="0"/>
      <dgm:spPr/>
    </dgm:pt>
    <dgm:pt modelId="{522BA012-A56C-4C6A-BB8B-22D6E5132890}" type="pres">
      <dgm:prSet presAssocID="{C77AD919-537F-4EC1-AB78-1EBEA149BA49}" presName="sibSpaceThree" presStyleCnt="0"/>
      <dgm:spPr/>
    </dgm:pt>
    <dgm:pt modelId="{C3A6F7D2-9CB2-4445-8157-D7409FE76FE4}" type="pres">
      <dgm:prSet presAssocID="{55AD430F-5437-4421-9BE7-20BA4DB9EF31}" presName="vertThree" presStyleCnt="0"/>
      <dgm:spPr/>
    </dgm:pt>
    <dgm:pt modelId="{C7814563-27B4-474E-BB35-0CC384C204EE}" type="pres">
      <dgm:prSet presAssocID="{55AD430F-5437-4421-9BE7-20BA4DB9EF31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1F6D07-9FA0-40D1-914B-02FA20158A14}" type="pres">
      <dgm:prSet presAssocID="{55AD430F-5437-4421-9BE7-20BA4DB9EF31}" presName="horzThree" presStyleCnt="0"/>
      <dgm:spPr/>
    </dgm:pt>
    <dgm:pt modelId="{39CDFFB6-89C7-48FD-845D-241C7F9B005E}" type="pres">
      <dgm:prSet presAssocID="{647D6FD3-1A46-4132-904B-5A2DBB34A183}" presName="sibSpaceTwo" presStyleCnt="0"/>
      <dgm:spPr/>
    </dgm:pt>
    <dgm:pt modelId="{C88FA96B-4067-4E4F-BB69-742561920FF7}" type="pres">
      <dgm:prSet presAssocID="{75181716-105D-4E2B-9055-6111533CC58D}" presName="vertTwo" presStyleCnt="0"/>
      <dgm:spPr/>
    </dgm:pt>
    <dgm:pt modelId="{5DFF7817-B205-493C-917F-D1EC13573B3E}" type="pres">
      <dgm:prSet presAssocID="{75181716-105D-4E2B-9055-6111533CC58D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4E56E9-BD0A-4524-88CC-9A49C9774F97}" type="pres">
      <dgm:prSet presAssocID="{75181716-105D-4E2B-9055-6111533CC58D}" presName="parTransTwo" presStyleCnt="0"/>
      <dgm:spPr/>
    </dgm:pt>
    <dgm:pt modelId="{E32C03C0-72AE-403F-B6A8-83595E9AAA25}" type="pres">
      <dgm:prSet presAssocID="{75181716-105D-4E2B-9055-6111533CC58D}" presName="horzTwo" presStyleCnt="0"/>
      <dgm:spPr/>
    </dgm:pt>
    <dgm:pt modelId="{4C140D1A-96FD-4E9D-BFBE-40C01B5910F8}" type="pres">
      <dgm:prSet presAssocID="{1E53E9D8-FFBF-4998-804A-FB7461175698}" presName="vertThree" presStyleCnt="0"/>
      <dgm:spPr/>
    </dgm:pt>
    <dgm:pt modelId="{C8F0C182-543E-468D-8612-AE01ECABE7F6}" type="pres">
      <dgm:prSet presAssocID="{1E53E9D8-FFBF-4998-804A-FB7461175698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160ADB-C940-4F5F-AA64-57A5C8CDFFBD}" type="pres">
      <dgm:prSet presAssocID="{1E53E9D8-FFBF-4998-804A-FB7461175698}" presName="horzThree" presStyleCnt="0"/>
      <dgm:spPr/>
    </dgm:pt>
  </dgm:ptLst>
  <dgm:cxnLst>
    <dgm:cxn modelId="{A5920E3A-CEC0-4CDF-89C7-FF7C6775B3E5}" srcId="{8F2A66F1-99A3-40A3-8A42-61703A5DF07A}" destId="{75181716-105D-4E2B-9055-6111533CC58D}" srcOrd="2" destOrd="0" parTransId="{3006650F-ECB8-41DA-92FF-8ACDE6BFE1A4}" sibTransId="{827CEBA3-FFB2-4EFF-985D-16F966F2BBD8}"/>
    <dgm:cxn modelId="{6A40FC3F-3D45-4FB2-B65D-B3EE7EB0D063}" type="presOf" srcId="{1E53E9D8-FFBF-4998-804A-FB7461175698}" destId="{C8F0C182-543E-468D-8612-AE01ECABE7F6}" srcOrd="0" destOrd="0" presId="urn:microsoft.com/office/officeart/2005/8/layout/hierarchy4"/>
    <dgm:cxn modelId="{4927280F-A206-4CD1-942F-C97578A2FA90}" srcId="{7D976020-E022-4721-8AAF-6EF5480035BD}" destId="{8F2A66F1-99A3-40A3-8A42-61703A5DF07A}" srcOrd="0" destOrd="0" parTransId="{59978038-8CAF-4576-BAEE-EED4D3A27E97}" sibTransId="{627D2D52-57CD-4353-8AF6-FB990486EA09}"/>
    <dgm:cxn modelId="{F6700499-4595-4567-9A70-3DC3A9B4501A}" srcId="{F6046B5C-E007-46B2-9ECB-00F7408D88D1}" destId="{D2182F56-71CC-4222-A256-2630E63DCFE4}" srcOrd="0" destOrd="0" parTransId="{9B78CBA3-92DB-4F30-8E0A-1B0F4BA07E44}" sibTransId="{C77AD919-537F-4EC1-AB78-1EBEA149BA49}"/>
    <dgm:cxn modelId="{EF6B09BC-E120-4340-BA86-E971C57884E8}" type="presOf" srcId="{D2182F56-71CC-4222-A256-2630E63DCFE4}" destId="{958E7A16-58B9-4B9A-8D9E-184A3EBA97CB}" srcOrd="0" destOrd="0" presId="urn:microsoft.com/office/officeart/2005/8/layout/hierarchy4"/>
    <dgm:cxn modelId="{72B8E92E-D2D0-4008-94AB-FC106DEFA6CB}" type="presOf" srcId="{BBEE7E3B-943A-4CAA-95FE-1AF8158B7995}" destId="{5085BCE1-45A4-4B40-8653-33DAB6C203D8}" srcOrd="0" destOrd="0" presId="urn:microsoft.com/office/officeart/2005/8/layout/hierarchy4"/>
    <dgm:cxn modelId="{0584B3E4-5885-4A53-89E1-A95837D2C898}" srcId="{6A0EB61F-9FF9-4629-9F37-16CBD63D7279}" destId="{BBEE7E3B-943A-4CAA-95FE-1AF8158B7995}" srcOrd="0" destOrd="0" parTransId="{82FC82FD-E125-4408-AB46-43089013ED08}" sibTransId="{F2EC4BC8-16BF-4E26-9D59-0A513975CDF7}"/>
    <dgm:cxn modelId="{E00BFC64-EE3B-4405-ABF0-9F2CE27F3079}" type="presOf" srcId="{F6046B5C-E007-46B2-9ECB-00F7408D88D1}" destId="{1047BFAC-DDFB-45DC-833A-244CABFAB486}" srcOrd="0" destOrd="0" presId="urn:microsoft.com/office/officeart/2005/8/layout/hierarchy4"/>
    <dgm:cxn modelId="{251433C2-4553-46A2-A654-FA8A583B770C}" type="presOf" srcId="{55AD430F-5437-4421-9BE7-20BA4DB9EF31}" destId="{C7814563-27B4-474E-BB35-0CC384C204EE}" srcOrd="0" destOrd="0" presId="urn:microsoft.com/office/officeart/2005/8/layout/hierarchy4"/>
    <dgm:cxn modelId="{13B7213C-A765-4E0A-A604-3C623E53BA35}" srcId="{75181716-105D-4E2B-9055-6111533CC58D}" destId="{1E53E9D8-FFBF-4998-804A-FB7461175698}" srcOrd="0" destOrd="0" parTransId="{0B887038-03BE-42E9-882F-DC86614F2980}" sibTransId="{B1A7F3C2-198E-4AFF-B8C2-74CD9EA6E846}"/>
    <dgm:cxn modelId="{138A56D1-85EA-4A7C-8A65-D78A87CB41A9}" type="presOf" srcId="{7D976020-E022-4721-8AAF-6EF5480035BD}" destId="{03443563-0589-4371-A0D0-A2F98CA74642}" srcOrd="0" destOrd="0" presId="urn:microsoft.com/office/officeart/2005/8/layout/hierarchy4"/>
    <dgm:cxn modelId="{8E60DA3F-4EC7-4E61-B522-9482C4E57DB8}" type="presOf" srcId="{8F2A66F1-99A3-40A3-8A42-61703A5DF07A}" destId="{39A98729-DECB-489B-A252-1712221A25D6}" srcOrd="0" destOrd="0" presId="urn:microsoft.com/office/officeart/2005/8/layout/hierarchy4"/>
    <dgm:cxn modelId="{21FB1091-9939-44FA-80E2-CD0BB2B77202}" srcId="{8F2A66F1-99A3-40A3-8A42-61703A5DF07A}" destId="{6A0EB61F-9FF9-4629-9F37-16CBD63D7279}" srcOrd="0" destOrd="0" parTransId="{01828102-E45B-4E3E-B482-2C5EBA0C0446}" sibTransId="{9A4203FE-4B89-4F7A-8795-AC9236CF70FE}"/>
    <dgm:cxn modelId="{5DF2E700-53CF-4456-A296-92C9CE539FF6}" type="presOf" srcId="{75181716-105D-4E2B-9055-6111533CC58D}" destId="{5DFF7817-B205-493C-917F-D1EC13573B3E}" srcOrd="0" destOrd="0" presId="urn:microsoft.com/office/officeart/2005/8/layout/hierarchy4"/>
    <dgm:cxn modelId="{0CCE72B5-2EDF-46FB-9AD5-2DF1E87B94BA}" srcId="{6A0EB61F-9FF9-4629-9F37-16CBD63D7279}" destId="{6304AB5E-BFE0-4F80-9316-F62724038B27}" srcOrd="1" destOrd="0" parTransId="{F7AD1B0A-80AF-47CF-82DE-ECF8195C58B3}" sibTransId="{677229CE-26B0-4C6D-89A8-1657049A67B0}"/>
    <dgm:cxn modelId="{0F362235-C2A1-4765-8536-C6453A4D43B0}" type="presOf" srcId="{6304AB5E-BFE0-4F80-9316-F62724038B27}" destId="{CDEFF28A-E2D5-4E71-BD19-29DD9D94F695}" srcOrd="0" destOrd="0" presId="urn:microsoft.com/office/officeart/2005/8/layout/hierarchy4"/>
    <dgm:cxn modelId="{DCE136DC-95DE-4589-BAED-D201628E8190}" srcId="{8F2A66F1-99A3-40A3-8A42-61703A5DF07A}" destId="{F6046B5C-E007-46B2-9ECB-00F7408D88D1}" srcOrd="1" destOrd="0" parTransId="{2AD746D9-3389-4828-92AA-261A719E6109}" sibTransId="{647D6FD3-1A46-4132-904B-5A2DBB34A183}"/>
    <dgm:cxn modelId="{94C600BE-0302-4BFA-9176-307BFC5666EC}" type="presOf" srcId="{6A0EB61F-9FF9-4629-9F37-16CBD63D7279}" destId="{0A0A7674-4E22-49EA-A6D5-200B1CA4765A}" srcOrd="0" destOrd="0" presId="urn:microsoft.com/office/officeart/2005/8/layout/hierarchy4"/>
    <dgm:cxn modelId="{AC282F1E-C11E-4362-A4D6-B7DC64D82DB1}" srcId="{F6046B5C-E007-46B2-9ECB-00F7408D88D1}" destId="{55AD430F-5437-4421-9BE7-20BA4DB9EF31}" srcOrd="1" destOrd="0" parTransId="{9B826C58-B210-4849-81BF-E73F938D97DB}" sibTransId="{24F8764D-D811-48CB-90ED-9E143888DCEF}"/>
    <dgm:cxn modelId="{B416C2DB-2F3C-4697-87D6-1E35854B73C7}" type="presParOf" srcId="{03443563-0589-4371-A0D0-A2F98CA74642}" destId="{D85519F2-5926-4B58-826C-F8ABE70344C3}" srcOrd="0" destOrd="0" presId="urn:microsoft.com/office/officeart/2005/8/layout/hierarchy4"/>
    <dgm:cxn modelId="{DE295491-FE7E-4BF9-8136-3BD54E2EFB44}" type="presParOf" srcId="{D85519F2-5926-4B58-826C-F8ABE70344C3}" destId="{39A98729-DECB-489B-A252-1712221A25D6}" srcOrd="0" destOrd="0" presId="urn:microsoft.com/office/officeart/2005/8/layout/hierarchy4"/>
    <dgm:cxn modelId="{4939A67E-1C02-49A7-8D41-DDB61F1D40BA}" type="presParOf" srcId="{D85519F2-5926-4B58-826C-F8ABE70344C3}" destId="{8F6604F6-DBE2-4E74-9556-3E86DB7CA553}" srcOrd="1" destOrd="0" presId="urn:microsoft.com/office/officeart/2005/8/layout/hierarchy4"/>
    <dgm:cxn modelId="{D53DEBE0-4F58-43A7-BD83-02BEAB7B73B3}" type="presParOf" srcId="{D85519F2-5926-4B58-826C-F8ABE70344C3}" destId="{3CD70A5D-66AD-4458-9E72-A44B06075A67}" srcOrd="2" destOrd="0" presId="urn:microsoft.com/office/officeart/2005/8/layout/hierarchy4"/>
    <dgm:cxn modelId="{33CEA755-5BC8-4EF6-9C50-F7425CD7966A}" type="presParOf" srcId="{3CD70A5D-66AD-4458-9E72-A44B06075A67}" destId="{2DECA22A-969D-4487-B4E3-304CD9D105C2}" srcOrd="0" destOrd="0" presId="urn:microsoft.com/office/officeart/2005/8/layout/hierarchy4"/>
    <dgm:cxn modelId="{2C7FD821-4E54-4227-8D51-C3A37CDCC0EB}" type="presParOf" srcId="{2DECA22A-969D-4487-B4E3-304CD9D105C2}" destId="{0A0A7674-4E22-49EA-A6D5-200B1CA4765A}" srcOrd="0" destOrd="0" presId="urn:microsoft.com/office/officeart/2005/8/layout/hierarchy4"/>
    <dgm:cxn modelId="{F550D84A-0DAA-4687-BD9D-DB5CD9A1CC41}" type="presParOf" srcId="{2DECA22A-969D-4487-B4E3-304CD9D105C2}" destId="{603355E0-B48D-45CD-831A-DFD69655B46F}" srcOrd="1" destOrd="0" presId="urn:microsoft.com/office/officeart/2005/8/layout/hierarchy4"/>
    <dgm:cxn modelId="{69C688E1-EAE7-4170-BB0C-6DEC6075BEE6}" type="presParOf" srcId="{2DECA22A-969D-4487-B4E3-304CD9D105C2}" destId="{658C664C-3238-428F-A393-14FC57A9F73E}" srcOrd="2" destOrd="0" presId="urn:microsoft.com/office/officeart/2005/8/layout/hierarchy4"/>
    <dgm:cxn modelId="{DAB37A19-517F-4AFB-A781-A27D3ECF30DB}" type="presParOf" srcId="{658C664C-3238-428F-A393-14FC57A9F73E}" destId="{EA8B357D-74E3-4203-A99D-58FAEBC3D5B4}" srcOrd="0" destOrd="0" presId="urn:microsoft.com/office/officeart/2005/8/layout/hierarchy4"/>
    <dgm:cxn modelId="{43C152DD-ED3E-4A4A-A0AA-7309213FE371}" type="presParOf" srcId="{EA8B357D-74E3-4203-A99D-58FAEBC3D5B4}" destId="{5085BCE1-45A4-4B40-8653-33DAB6C203D8}" srcOrd="0" destOrd="0" presId="urn:microsoft.com/office/officeart/2005/8/layout/hierarchy4"/>
    <dgm:cxn modelId="{03B18F44-C0A4-43A2-BB77-4A57D1CE123C}" type="presParOf" srcId="{EA8B357D-74E3-4203-A99D-58FAEBC3D5B4}" destId="{78B735FB-E858-415B-8259-8F4447DCCDEE}" srcOrd="1" destOrd="0" presId="urn:microsoft.com/office/officeart/2005/8/layout/hierarchy4"/>
    <dgm:cxn modelId="{EF772D76-7767-4364-B8A8-53087F6A8250}" type="presParOf" srcId="{658C664C-3238-428F-A393-14FC57A9F73E}" destId="{9359D392-4FEC-495D-9E2C-9D0088FFE747}" srcOrd="1" destOrd="0" presId="urn:microsoft.com/office/officeart/2005/8/layout/hierarchy4"/>
    <dgm:cxn modelId="{4807E59D-0A36-4E25-AAD9-12880028354B}" type="presParOf" srcId="{658C664C-3238-428F-A393-14FC57A9F73E}" destId="{3BCC2259-3FCB-472B-8657-994FA02BEFF3}" srcOrd="2" destOrd="0" presId="urn:microsoft.com/office/officeart/2005/8/layout/hierarchy4"/>
    <dgm:cxn modelId="{8CB5F948-7D0E-4BCA-8B6D-3DA8D95A2F6B}" type="presParOf" srcId="{3BCC2259-3FCB-472B-8657-994FA02BEFF3}" destId="{CDEFF28A-E2D5-4E71-BD19-29DD9D94F695}" srcOrd="0" destOrd="0" presId="urn:microsoft.com/office/officeart/2005/8/layout/hierarchy4"/>
    <dgm:cxn modelId="{156D318B-ABCA-468E-8767-D7BF21485CC5}" type="presParOf" srcId="{3BCC2259-3FCB-472B-8657-994FA02BEFF3}" destId="{A38370BE-6932-4411-BF13-9295DED39E80}" srcOrd="1" destOrd="0" presId="urn:microsoft.com/office/officeart/2005/8/layout/hierarchy4"/>
    <dgm:cxn modelId="{1C4D5FFB-A85D-41F2-A167-88C4B7C62297}" type="presParOf" srcId="{3CD70A5D-66AD-4458-9E72-A44B06075A67}" destId="{4DA7C1E9-C885-4DF8-801A-A24063C03863}" srcOrd="1" destOrd="0" presId="urn:microsoft.com/office/officeart/2005/8/layout/hierarchy4"/>
    <dgm:cxn modelId="{7E04AA25-544C-499E-874D-4FF81FA22460}" type="presParOf" srcId="{3CD70A5D-66AD-4458-9E72-A44B06075A67}" destId="{98C6E0C5-7FAC-4C64-8309-E9493D315954}" srcOrd="2" destOrd="0" presId="urn:microsoft.com/office/officeart/2005/8/layout/hierarchy4"/>
    <dgm:cxn modelId="{FCADCD96-4D87-4CFA-ACB2-4E5084000701}" type="presParOf" srcId="{98C6E0C5-7FAC-4C64-8309-E9493D315954}" destId="{1047BFAC-DDFB-45DC-833A-244CABFAB486}" srcOrd="0" destOrd="0" presId="urn:microsoft.com/office/officeart/2005/8/layout/hierarchy4"/>
    <dgm:cxn modelId="{9E58EF5C-5589-44EC-9684-A4BD4C7D8C80}" type="presParOf" srcId="{98C6E0C5-7FAC-4C64-8309-E9493D315954}" destId="{BCFAC01A-8E7E-4B60-8FBE-F40DFBC6CE9F}" srcOrd="1" destOrd="0" presId="urn:microsoft.com/office/officeart/2005/8/layout/hierarchy4"/>
    <dgm:cxn modelId="{2F53FBAF-1205-4ACE-98D6-A0773DAFFA2A}" type="presParOf" srcId="{98C6E0C5-7FAC-4C64-8309-E9493D315954}" destId="{BEED5027-B202-4BF8-9645-C33C7B552422}" srcOrd="2" destOrd="0" presId="urn:microsoft.com/office/officeart/2005/8/layout/hierarchy4"/>
    <dgm:cxn modelId="{71632428-74A7-4358-BEA6-41FC67A8AD34}" type="presParOf" srcId="{BEED5027-B202-4BF8-9645-C33C7B552422}" destId="{98EE8442-9651-4628-B3C2-8A03A0D4C239}" srcOrd="0" destOrd="0" presId="urn:microsoft.com/office/officeart/2005/8/layout/hierarchy4"/>
    <dgm:cxn modelId="{1F13F432-1681-44D2-A284-75C421E1D5B6}" type="presParOf" srcId="{98EE8442-9651-4628-B3C2-8A03A0D4C239}" destId="{958E7A16-58B9-4B9A-8D9E-184A3EBA97CB}" srcOrd="0" destOrd="0" presId="urn:microsoft.com/office/officeart/2005/8/layout/hierarchy4"/>
    <dgm:cxn modelId="{9B13615F-E8FD-4210-84E4-7E8E50969B27}" type="presParOf" srcId="{98EE8442-9651-4628-B3C2-8A03A0D4C239}" destId="{7809EFEC-B5F9-42C5-8B56-979F736EB0F8}" srcOrd="1" destOrd="0" presId="urn:microsoft.com/office/officeart/2005/8/layout/hierarchy4"/>
    <dgm:cxn modelId="{A088B5D7-575D-4475-9C7D-80C410B89FEC}" type="presParOf" srcId="{BEED5027-B202-4BF8-9645-C33C7B552422}" destId="{522BA012-A56C-4C6A-BB8B-22D6E5132890}" srcOrd="1" destOrd="0" presId="urn:microsoft.com/office/officeart/2005/8/layout/hierarchy4"/>
    <dgm:cxn modelId="{03E8A6EA-6328-44D7-AED5-FBE14855C24A}" type="presParOf" srcId="{BEED5027-B202-4BF8-9645-C33C7B552422}" destId="{C3A6F7D2-9CB2-4445-8157-D7409FE76FE4}" srcOrd="2" destOrd="0" presId="urn:microsoft.com/office/officeart/2005/8/layout/hierarchy4"/>
    <dgm:cxn modelId="{F95503E5-9F94-4AC0-9C37-6AFEF4195286}" type="presParOf" srcId="{C3A6F7D2-9CB2-4445-8157-D7409FE76FE4}" destId="{C7814563-27B4-474E-BB35-0CC384C204EE}" srcOrd="0" destOrd="0" presId="urn:microsoft.com/office/officeart/2005/8/layout/hierarchy4"/>
    <dgm:cxn modelId="{A5F045B5-CA96-45F5-A138-8BC57307A105}" type="presParOf" srcId="{C3A6F7D2-9CB2-4445-8157-D7409FE76FE4}" destId="{701F6D07-9FA0-40D1-914B-02FA20158A14}" srcOrd="1" destOrd="0" presId="urn:microsoft.com/office/officeart/2005/8/layout/hierarchy4"/>
    <dgm:cxn modelId="{05333787-D25E-4C20-8145-1867DDDF40A1}" type="presParOf" srcId="{3CD70A5D-66AD-4458-9E72-A44B06075A67}" destId="{39CDFFB6-89C7-48FD-845D-241C7F9B005E}" srcOrd="3" destOrd="0" presId="urn:microsoft.com/office/officeart/2005/8/layout/hierarchy4"/>
    <dgm:cxn modelId="{0C4D64AB-DF41-4EB6-9ECD-F74B31925218}" type="presParOf" srcId="{3CD70A5D-66AD-4458-9E72-A44B06075A67}" destId="{C88FA96B-4067-4E4F-BB69-742561920FF7}" srcOrd="4" destOrd="0" presId="urn:microsoft.com/office/officeart/2005/8/layout/hierarchy4"/>
    <dgm:cxn modelId="{135FDB88-E245-4085-9817-404F9C774A51}" type="presParOf" srcId="{C88FA96B-4067-4E4F-BB69-742561920FF7}" destId="{5DFF7817-B205-493C-917F-D1EC13573B3E}" srcOrd="0" destOrd="0" presId="urn:microsoft.com/office/officeart/2005/8/layout/hierarchy4"/>
    <dgm:cxn modelId="{4ECEB417-C9C9-4811-A927-70FAED4D6CAF}" type="presParOf" srcId="{C88FA96B-4067-4E4F-BB69-742561920FF7}" destId="{834E56E9-BD0A-4524-88CC-9A49C9774F97}" srcOrd="1" destOrd="0" presId="urn:microsoft.com/office/officeart/2005/8/layout/hierarchy4"/>
    <dgm:cxn modelId="{A388B487-0FDF-4F06-9050-36FC3C183A6E}" type="presParOf" srcId="{C88FA96B-4067-4E4F-BB69-742561920FF7}" destId="{E32C03C0-72AE-403F-B6A8-83595E9AAA25}" srcOrd="2" destOrd="0" presId="urn:microsoft.com/office/officeart/2005/8/layout/hierarchy4"/>
    <dgm:cxn modelId="{4D610A6D-E1E0-49C9-8C1D-EB56E3DF3FDC}" type="presParOf" srcId="{E32C03C0-72AE-403F-B6A8-83595E9AAA25}" destId="{4C140D1A-96FD-4E9D-BFBE-40C01B5910F8}" srcOrd="0" destOrd="0" presId="urn:microsoft.com/office/officeart/2005/8/layout/hierarchy4"/>
    <dgm:cxn modelId="{4374EA64-F5F6-484A-BA14-A6352FE57D49}" type="presParOf" srcId="{4C140D1A-96FD-4E9D-BFBE-40C01B5910F8}" destId="{C8F0C182-543E-468D-8612-AE01ECABE7F6}" srcOrd="0" destOrd="0" presId="urn:microsoft.com/office/officeart/2005/8/layout/hierarchy4"/>
    <dgm:cxn modelId="{981749CD-84BD-4B15-ACEA-00ED791E89AB}" type="presParOf" srcId="{4C140D1A-96FD-4E9D-BFBE-40C01B5910F8}" destId="{03160ADB-C940-4F5F-AA64-57A5C8CDFF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A6F05-1B41-4A15-9678-8A5C3982E981}">
      <dsp:nvSpPr>
        <dsp:cNvPr id="0" name=""/>
        <dsp:cNvSpPr/>
      </dsp:nvSpPr>
      <dsp:spPr>
        <a:xfrm>
          <a:off x="0" y="212630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42A8C-BF0B-43E6-8CB5-42F0477ACAFC}">
      <dsp:nvSpPr>
        <dsp:cNvPr id="0" name=""/>
        <dsp:cNvSpPr/>
      </dsp:nvSpPr>
      <dsp:spPr>
        <a:xfrm>
          <a:off x="293998" y="65030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Организация отдыха и оздоровления, санаторно-курортного лечения детей и молодежи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79440"/>
        <a:ext cx="4087163" cy="266380"/>
      </dsp:txXfrm>
    </dsp:sp>
    <dsp:sp modelId="{97902A50-9465-474F-8B3B-E7DDBFC3E7FA}">
      <dsp:nvSpPr>
        <dsp:cNvPr id="0" name=""/>
        <dsp:cNvSpPr/>
      </dsp:nvSpPr>
      <dsp:spPr>
        <a:xfrm>
          <a:off x="0" y="666230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065FE-DDDD-491D-9310-861708C157C4}">
      <dsp:nvSpPr>
        <dsp:cNvPr id="0" name=""/>
        <dsp:cNvSpPr/>
      </dsp:nvSpPr>
      <dsp:spPr>
        <a:xfrm>
          <a:off x="293998" y="518630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Поддержка молодых семей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533040"/>
        <a:ext cx="4087163" cy="266380"/>
      </dsp:txXfrm>
    </dsp:sp>
    <dsp:sp modelId="{CF46F00B-7125-497E-B719-B574B576C0E5}">
      <dsp:nvSpPr>
        <dsp:cNvPr id="0" name=""/>
        <dsp:cNvSpPr/>
      </dsp:nvSpPr>
      <dsp:spPr>
        <a:xfrm>
          <a:off x="0" y="1119830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79A65-D2CD-4EB9-90D7-E05F02595731}">
      <dsp:nvSpPr>
        <dsp:cNvPr id="0" name=""/>
        <dsp:cNvSpPr/>
      </dsp:nvSpPr>
      <dsp:spPr>
        <a:xfrm>
          <a:off x="293998" y="972230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Поддержка детских и молодежных общественных организаций, развитие добровольчества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986640"/>
        <a:ext cx="4087163" cy="266380"/>
      </dsp:txXfrm>
    </dsp:sp>
    <dsp:sp modelId="{73ACFFE9-FEAD-492F-9D8F-71429E271273}">
      <dsp:nvSpPr>
        <dsp:cNvPr id="0" name=""/>
        <dsp:cNvSpPr/>
      </dsp:nvSpPr>
      <dsp:spPr>
        <a:xfrm>
          <a:off x="0" y="1573430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F050C-3B39-43C9-AE72-FB33ABA07DE7}">
      <dsp:nvSpPr>
        <dsp:cNvPr id="0" name=""/>
        <dsp:cNvSpPr/>
      </dsp:nvSpPr>
      <dsp:spPr>
        <a:xfrm>
          <a:off x="293998" y="1425830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Проведение мероприятий по профилактике негативных проявлений в молодежной среде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1440240"/>
        <a:ext cx="4087163" cy="266380"/>
      </dsp:txXfrm>
    </dsp:sp>
    <dsp:sp modelId="{DAF649FF-4805-4E64-B2BF-95A9BB81FBC5}">
      <dsp:nvSpPr>
        <dsp:cNvPr id="0" name=""/>
        <dsp:cNvSpPr/>
      </dsp:nvSpPr>
      <dsp:spPr>
        <a:xfrm>
          <a:off x="0" y="2027030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00EC0-5052-44AE-8842-360C242C9AE0}">
      <dsp:nvSpPr>
        <dsp:cNvPr id="0" name=""/>
        <dsp:cNvSpPr/>
      </dsp:nvSpPr>
      <dsp:spPr>
        <a:xfrm>
          <a:off x="293998" y="1879430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поисковая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1893840"/>
        <a:ext cx="4087163" cy="266380"/>
      </dsp:txXfrm>
    </dsp:sp>
    <dsp:sp modelId="{D6056BCB-521C-49CD-BA18-936402036326}">
      <dsp:nvSpPr>
        <dsp:cNvPr id="0" name=""/>
        <dsp:cNvSpPr/>
      </dsp:nvSpPr>
      <dsp:spPr>
        <a:xfrm>
          <a:off x="0" y="2480630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50C92-76B1-49AB-AEDB-191F0D21F041}">
      <dsp:nvSpPr>
        <dsp:cNvPr id="0" name=""/>
        <dsp:cNvSpPr/>
      </dsp:nvSpPr>
      <dsp:spPr>
        <a:xfrm>
          <a:off x="293998" y="2333030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Поддержка талантливой молодежи, включая молодых ученых и предпринимателей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2347440"/>
        <a:ext cx="4087163" cy="266380"/>
      </dsp:txXfrm>
    </dsp:sp>
    <dsp:sp modelId="{05E5AFEE-F612-485E-80C9-77FAFE8FF850}">
      <dsp:nvSpPr>
        <dsp:cNvPr id="0" name=""/>
        <dsp:cNvSpPr/>
      </dsp:nvSpPr>
      <dsp:spPr>
        <a:xfrm>
          <a:off x="0" y="2934231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1B23E-33FF-48F1-B249-CAF082F12B37}">
      <dsp:nvSpPr>
        <dsp:cNvPr id="0" name=""/>
        <dsp:cNvSpPr/>
      </dsp:nvSpPr>
      <dsp:spPr>
        <a:xfrm>
          <a:off x="293998" y="2786630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Поддержка Молодежного парламента и Молодежной Администрации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2801040"/>
        <a:ext cx="4087163" cy="266380"/>
      </dsp:txXfrm>
    </dsp:sp>
    <dsp:sp modelId="{3FEBEB69-5ADD-4BE7-A8C1-8D25F9BA466C}">
      <dsp:nvSpPr>
        <dsp:cNvPr id="0" name=""/>
        <dsp:cNvSpPr/>
      </dsp:nvSpPr>
      <dsp:spPr>
        <a:xfrm>
          <a:off x="0" y="3387831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939EC-F3A7-4D10-80FD-FF617781F56B}">
      <dsp:nvSpPr>
        <dsp:cNvPr id="0" name=""/>
        <dsp:cNvSpPr/>
      </dsp:nvSpPr>
      <dsp:spPr>
        <a:xfrm>
          <a:off x="293998" y="3240231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Проведение мероприятий по гражданскому образованию и патриотическому воспитанию молодежи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3254641"/>
        <a:ext cx="4087163" cy="266380"/>
      </dsp:txXfrm>
    </dsp:sp>
    <dsp:sp modelId="{9E8F24D1-8585-4232-8DEB-DB9634A2161F}">
      <dsp:nvSpPr>
        <dsp:cNvPr id="0" name=""/>
        <dsp:cNvSpPr/>
      </dsp:nvSpPr>
      <dsp:spPr>
        <a:xfrm>
          <a:off x="0" y="3841431"/>
          <a:ext cx="58799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80F3D-D42C-40DC-A925-EF4DC1D991EF}">
      <dsp:nvSpPr>
        <dsp:cNvPr id="0" name=""/>
        <dsp:cNvSpPr/>
      </dsp:nvSpPr>
      <dsp:spPr>
        <a:xfrm>
          <a:off x="293998" y="3693831"/>
          <a:ext cx="411598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74" tIns="0" rIns="155574" bIns="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Кадровое, информационное и научно-методическое обеспечение молодежной политики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08408" y="3708241"/>
        <a:ext cx="4087163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C3D16-5E8A-4F5F-866D-EF94ED8D48A0}">
      <dsp:nvSpPr>
        <dsp:cNvPr id="0" name=""/>
        <dsp:cNvSpPr/>
      </dsp:nvSpPr>
      <dsp:spPr>
        <a:xfrm>
          <a:off x="0" y="878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Организация отдыха и оздоровления, санаторно-курортного лечения детей</a:t>
          </a:r>
          <a:endParaRPr lang="ru-RU" sz="1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9788" y="20666"/>
        <a:ext cx="6009096" cy="365775"/>
      </dsp:txXfrm>
    </dsp:sp>
    <dsp:sp modelId="{C08148B4-C459-486A-ADA1-9EF344B996D0}">
      <dsp:nvSpPr>
        <dsp:cNvPr id="0" name=""/>
        <dsp:cNvSpPr/>
      </dsp:nvSpPr>
      <dsp:spPr>
        <a:xfrm>
          <a:off x="0" y="418041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Поддержка молодых семей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88" y="437829"/>
        <a:ext cx="6009096" cy="365775"/>
      </dsp:txXfrm>
    </dsp:sp>
    <dsp:sp modelId="{F8651273-15EB-407C-B3BA-FB836EF6F00C}">
      <dsp:nvSpPr>
        <dsp:cNvPr id="0" name=""/>
        <dsp:cNvSpPr/>
      </dsp:nvSpPr>
      <dsp:spPr>
        <a:xfrm>
          <a:off x="0" y="835205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Поддержка детских и молодежных общественных организаций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88" y="854993"/>
        <a:ext cx="6009096" cy="365775"/>
      </dsp:txXfrm>
    </dsp:sp>
    <dsp:sp modelId="{7706B116-E095-4E11-8FCD-F125552969DB}">
      <dsp:nvSpPr>
        <dsp:cNvPr id="0" name=""/>
        <dsp:cNvSpPr/>
      </dsp:nvSpPr>
      <dsp:spPr>
        <a:xfrm>
          <a:off x="0" y="1252368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Профилактика негативных проявлений в молодежной среде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88" y="1272156"/>
        <a:ext cx="6009096" cy="365775"/>
      </dsp:txXfrm>
    </dsp:sp>
    <dsp:sp modelId="{8B5EC5A6-FD5E-4ACE-9C5D-7375AB70C0BC}">
      <dsp:nvSpPr>
        <dsp:cNvPr id="0" name=""/>
        <dsp:cNvSpPr/>
      </dsp:nvSpPr>
      <dsp:spPr>
        <a:xfrm>
          <a:off x="0" y="1669532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Координация деятельности по поисковой работе, увековечивание памяти защитников Отечества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88" y="1689320"/>
        <a:ext cx="6009096" cy="365775"/>
      </dsp:txXfrm>
    </dsp:sp>
    <dsp:sp modelId="{B52A8D8A-CDBB-482A-8543-CDC8F5A68FB8}">
      <dsp:nvSpPr>
        <dsp:cNvPr id="0" name=""/>
        <dsp:cNvSpPr/>
      </dsp:nvSpPr>
      <dsp:spPr>
        <a:xfrm>
          <a:off x="0" y="2086696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Поддержка талантливой молодежи, включая ученых и предпринимателей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88" y="2106484"/>
        <a:ext cx="6009096" cy="365775"/>
      </dsp:txXfrm>
    </dsp:sp>
    <dsp:sp modelId="{E9E8DA33-71E3-44F3-BEA0-4461A8E55C36}">
      <dsp:nvSpPr>
        <dsp:cNvPr id="0" name=""/>
        <dsp:cNvSpPr/>
      </dsp:nvSpPr>
      <dsp:spPr>
        <a:xfrm>
          <a:off x="0" y="2503859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Поддержка Молодежного парламента и Молодежной Администрации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88" y="2523647"/>
        <a:ext cx="6009096" cy="365775"/>
      </dsp:txXfrm>
    </dsp:sp>
    <dsp:sp modelId="{31B23902-2872-48D6-8112-0634BF8F0CB7}">
      <dsp:nvSpPr>
        <dsp:cNvPr id="0" name=""/>
        <dsp:cNvSpPr/>
      </dsp:nvSpPr>
      <dsp:spPr>
        <a:xfrm>
          <a:off x="0" y="2921023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Гражданское образование и патриотическое воспитание молодежи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88" y="2940811"/>
        <a:ext cx="6009096" cy="365775"/>
      </dsp:txXfrm>
    </dsp:sp>
    <dsp:sp modelId="{806A8531-224B-4E04-8A5D-32FB529F7D62}">
      <dsp:nvSpPr>
        <dsp:cNvPr id="0" name=""/>
        <dsp:cNvSpPr/>
      </dsp:nvSpPr>
      <dsp:spPr>
        <a:xfrm>
          <a:off x="0" y="3338186"/>
          <a:ext cx="6048672" cy="405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Кадровое и научно-методическое обеспечение молодежной политики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88" y="3357974"/>
        <a:ext cx="6009096" cy="3657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98729-DECB-489B-A252-1712221A25D6}">
      <dsp:nvSpPr>
        <dsp:cNvPr id="0" name=""/>
        <dsp:cNvSpPr/>
      </dsp:nvSpPr>
      <dsp:spPr>
        <a:xfrm>
          <a:off x="4742" y="550"/>
          <a:ext cx="8271434" cy="708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itchFamily="34" charset="0"/>
              <a:cs typeface="Arial" pitchFamily="34" charset="0"/>
            </a:rPr>
            <a:t>Председатель Комитета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>
        <a:off x="25497" y="21305"/>
        <a:ext cx="8229924" cy="667122"/>
      </dsp:txXfrm>
    </dsp:sp>
    <dsp:sp modelId="{0A0A7674-4E22-49EA-A6D5-200B1CA4765A}">
      <dsp:nvSpPr>
        <dsp:cNvPr id="0" name=""/>
        <dsp:cNvSpPr/>
      </dsp:nvSpPr>
      <dsp:spPr>
        <a:xfrm>
          <a:off x="4742" y="872893"/>
          <a:ext cx="3215968" cy="124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Заместитель председателя</a:t>
          </a:r>
        </a:p>
      </dsp:txBody>
      <dsp:txXfrm>
        <a:off x="41225" y="909376"/>
        <a:ext cx="3143002" cy="1172652"/>
      </dsp:txXfrm>
    </dsp:sp>
    <dsp:sp modelId="{5085BCE1-45A4-4B40-8653-33DAB6C203D8}">
      <dsp:nvSpPr>
        <dsp:cNvPr id="0" name=""/>
        <dsp:cNvSpPr/>
      </dsp:nvSpPr>
      <dsp:spPr>
        <a:xfrm>
          <a:off x="4742" y="2282222"/>
          <a:ext cx="1574911" cy="124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Отдел планирования бюджета, государственных закупок и делопроизводства</a:t>
          </a:r>
        </a:p>
      </dsp:txBody>
      <dsp:txXfrm>
        <a:off x="41225" y="2318705"/>
        <a:ext cx="1501945" cy="1172652"/>
      </dsp:txXfrm>
    </dsp:sp>
    <dsp:sp modelId="{CDEFF28A-E2D5-4E71-BD19-29DD9D94F695}">
      <dsp:nvSpPr>
        <dsp:cNvPr id="0" name=""/>
        <dsp:cNvSpPr/>
      </dsp:nvSpPr>
      <dsp:spPr>
        <a:xfrm>
          <a:off x="1645800" y="2282222"/>
          <a:ext cx="1574911" cy="124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Отдел организации оказания государственных услуг и методического обеспечения</a:t>
          </a:r>
        </a:p>
      </dsp:txBody>
      <dsp:txXfrm>
        <a:off x="1682283" y="2318705"/>
        <a:ext cx="1501945" cy="1172652"/>
      </dsp:txXfrm>
    </dsp:sp>
    <dsp:sp modelId="{1047BFAC-DDFB-45DC-833A-244CABFAB486}">
      <dsp:nvSpPr>
        <dsp:cNvPr id="0" name=""/>
        <dsp:cNvSpPr/>
      </dsp:nvSpPr>
      <dsp:spPr>
        <a:xfrm>
          <a:off x="3353004" y="872893"/>
          <a:ext cx="3215968" cy="124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Заместитель председателя</a:t>
          </a:r>
        </a:p>
      </dsp:txBody>
      <dsp:txXfrm>
        <a:off x="3389487" y="909376"/>
        <a:ext cx="3143002" cy="1172652"/>
      </dsp:txXfrm>
    </dsp:sp>
    <dsp:sp modelId="{958E7A16-58B9-4B9A-8D9E-184A3EBA97CB}">
      <dsp:nvSpPr>
        <dsp:cNvPr id="0" name=""/>
        <dsp:cNvSpPr/>
      </dsp:nvSpPr>
      <dsp:spPr>
        <a:xfrm>
          <a:off x="3353004" y="2282222"/>
          <a:ext cx="1574911" cy="124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Отдел по реализации приоритетных направлений молодежной политики</a:t>
          </a:r>
          <a:endParaRPr lang="ru-RU" sz="1100" kern="1200" dirty="0">
            <a:latin typeface="Arial" pitchFamily="34" charset="0"/>
            <a:cs typeface="Arial" pitchFamily="34" charset="0"/>
          </a:endParaRPr>
        </a:p>
      </dsp:txBody>
      <dsp:txXfrm>
        <a:off x="3389487" y="2318705"/>
        <a:ext cx="1501945" cy="1172652"/>
      </dsp:txXfrm>
    </dsp:sp>
    <dsp:sp modelId="{C7814563-27B4-474E-BB35-0CC384C204EE}">
      <dsp:nvSpPr>
        <dsp:cNvPr id="0" name=""/>
        <dsp:cNvSpPr/>
      </dsp:nvSpPr>
      <dsp:spPr>
        <a:xfrm>
          <a:off x="4994061" y="2282222"/>
          <a:ext cx="1574911" cy="124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Отдел межмуниципальных программ и мероприятий</a:t>
          </a:r>
          <a:endParaRPr lang="ru-RU" sz="1100" kern="1200" dirty="0">
            <a:latin typeface="Arial" pitchFamily="34" charset="0"/>
            <a:cs typeface="Arial" pitchFamily="34" charset="0"/>
          </a:endParaRPr>
        </a:p>
      </dsp:txBody>
      <dsp:txXfrm>
        <a:off x="5030544" y="2318705"/>
        <a:ext cx="1501945" cy="1172652"/>
      </dsp:txXfrm>
    </dsp:sp>
    <dsp:sp modelId="{5DFF7817-B205-493C-917F-D1EC13573B3E}">
      <dsp:nvSpPr>
        <dsp:cNvPr id="0" name=""/>
        <dsp:cNvSpPr/>
      </dsp:nvSpPr>
      <dsp:spPr>
        <a:xfrm>
          <a:off x="6701265" y="872893"/>
          <a:ext cx="1574911" cy="124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Отдел правового и кадрового обеспечения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6737748" y="909376"/>
        <a:ext cx="1501945" cy="1172652"/>
      </dsp:txXfrm>
    </dsp:sp>
    <dsp:sp modelId="{C8F0C182-543E-468D-8612-AE01ECABE7F6}">
      <dsp:nvSpPr>
        <dsp:cNvPr id="0" name=""/>
        <dsp:cNvSpPr/>
      </dsp:nvSpPr>
      <dsp:spPr>
        <a:xfrm>
          <a:off x="6701265" y="2282222"/>
          <a:ext cx="1574911" cy="124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Отдел бухгалтерского учета, отчетности и финансового контроля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6737748" y="2318705"/>
        <a:ext cx="1501945" cy="1172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0.87755</cdr:y>
    </cdr:from>
    <cdr:to>
      <cdr:x>0.50617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096344"/>
          <a:ext cx="29523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Организация отдыха и оздоровления детей, </a:t>
          </a:r>
        </a:p>
        <a:p xmlns:a="http://schemas.openxmlformats.org/drawingml/2006/main">
          <a:r>
            <a:rPr lang="ru-RU" sz="1100" b="1" dirty="0" smtClean="0"/>
            <a:t>проживающих в Волгоградской области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0.50617</cdr:x>
      <cdr:y>0.12245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-1347614"/>
          <a:ext cx="29523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Приоритетные направления мероприятий молодежной политики в </a:t>
          </a:r>
          <a:r>
            <a:rPr lang="ru-RU" b="1" dirty="0" smtClean="0"/>
            <a:t>2011-2012 г.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1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15.11.2013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chart" Target="../charts/chart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362200" y="123478"/>
            <a:ext cx="6477000" cy="4258022"/>
          </a:xfrm>
        </p:spPr>
        <p:txBody>
          <a:bodyPr>
            <a:noAutofit/>
          </a:bodyPr>
          <a:lstStyle>
            <a:extLst/>
          </a:lstStyle>
          <a:p>
            <a:r>
              <a:rPr lang="ru-RU" sz="28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отчет комитета по делам молодежи Волгоградской области по оценке эффективности деятельности</a:t>
            </a:r>
            <a:r>
              <a:rPr lang="en-US" sz="28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за 2012 год и направлений деятельности на плановый период 2013–2015 годы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r>
              <a:rPr lang="ru-RU" dirty="0" smtClean="0"/>
              <a:t>Комитет по делам молодежи Волгоградской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Молодежная информационно-образовательная инфраструктура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3740"/>
              </p:ext>
            </p:extLst>
          </p:nvPr>
        </p:nvGraphicFramePr>
        <p:xfrm>
          <a:off x="611560" y="1923678"/>
          <a:ext cx="8208914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3"/>
                <a:gridCol w="720080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Целевой показатель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Факт 2012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План 2013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План 2015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Число проектов общественных объединений, получивших поддержку из областного бюджета, ед.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Количество специалистов, прошедших повышение квалификации в области молодежной политики, чел.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1530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1550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1575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Количество созданных студенческих трудовых отрядов, ед.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Общая численность студенческих</a:t>
                      </a:r>
                      <a:r>
                        <a:rPr lang="ru-RU" sz="1200" i="1" baseline="0" dirty="0" smtClean="0">
                          <a:latin typeface="Arial" pitchFamily="34" charset="0"/>
                          <a:cs typeface="Arial" pitchFamily="34" charset="0"/>
                        </a:rPr>
                        <a:t> отрядов, ед.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5421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5500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6000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Доля численности студентов студенческих отрядов в общей численности студентов</a:t>
                      </a:r>
                      <a:r>
                        <a:rPr lang="ru-RU" sz="1200" i="1" baseline="0" dirty="0" smtClean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3,75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4,1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3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155926"/>
            <a:ext cx="1528264" cy="860281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Молодежная информационно-образовательная инфраструктура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1344341"/>
            <a:ext cx="8303840" cy="3027609"/>
          </a:xfrm>
        </p:spPr>
        <p:txBody>
          <a:bodyPr>
            <a:normAutofit/>
          </a:bodyPr>
          <a:lstStyle>
            <a:extLst/>
          </a:lstStyle>
          <a:p>
            <a:pPr marL="0" lvl="1" indent="0"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Механизмы реализации: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Реализация федеральных проектов «Все дома», «Информационный поток» и «Молодежные правительства».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Проведение молодежного образовательного форума «Волга».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Профессиональная переподготовка кадров молодежных и детских общественных объединений.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Дополнительного образование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детей и молодежи в кружках и секциях разной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направленности (в том числе авиационно-спортивной).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Научно-методическое обеспечение мероприятий молодежной политики (в том числе проведение социологических исследований).</a:t>
            </a:r>
          </a:p>
          <a:p>
            <a:pPr marL="0" lvl="1" indent="0"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Планы на 2013 г.:</a:t>
            </a:r>
          </a:p>
          <a:p>
            <a:pPr marL="274320"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Центра кадровой подготовки ЮФО РФ в области молодежной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политики на базе ГБОУ ДПО ВО «Институт молодежной политики и социальной работы».</a:t>
            </a:r>
          </a:p>
          <a:p>
            <a:pPr marL="274320"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Создание и продвижение интернет-портала молодежной политики Волгоградской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37414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sz="2900" dirty="0">
                <a:latin typeface="Arial" pitchFamily="34" charset="0"/>
                <a:cs typeface="Arial" pitchFamily="34" charset="0"/>
              </a:rPr>
              <a:t>Поддержка талантливой молодежи</a:t>
            </a:r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2355726"/>
            <a:ext cx="8303840" cy="2578224"/>
          </a:xfrm>
        </p:spPr>
        <p:txBody>
          <a:bodyPr>
            <a:normAutofit lnSpcReduction="10000"/>
          </a:bodyPr>
          <a:lstStyle>
            <a:extLst/>
          </a:lstStyle>
          <a:p>
            <a:pPr marL="0" lvl="1" indent="0"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Механизмы реализации: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Реализация федеральных проектов «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Зворыкинский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проект», «Арт-Парад», «Ты предприниматель».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Реализация комплексной программы поддержки и развития творческой молодежи «Студенческая весна». 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Проведение профильных лагерей и смен различной направленности.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Проведение фестивалей «Земля – наш общий дом», «Земля – планета людей», международного турнира по спортивным бальным танцам «Кубок Альянса», выставки «Диво дивное» и др.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Реализация образовательной программы «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Роботех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Поддержка движения КВН.</a:t>
            </a:r>
          </a:p>
          <a:p>
            <a:pPr marL="0" lvl="1" indent="0"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Планы на 2013 г.:</a:t>
            </a:r>
          </a:p>
          <a:p>
            <a:pPr marL="274320"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Внесение изменений в областную целевую программу развития предпринимательства.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91285"/>
              </p:ext>
            </p:extLst>
          </p:nvPr>
        </p:nvGraphicFramePr>
        <p:xfrm>
          <a:off x="611559" y="1347614"/>
          <a:ext cx="820891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3"/>
                <a:gridCol w="720080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Целевой показатель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Факт 2012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План 2013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План 2015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Количество лауреатов и призеров всероссийских и международных конкурсов, фестивалей, слетов, смотров, выставок, презентаций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1219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1300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3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Организация отдыха и оздоровления детей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46321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itchFamily="34" charset="0"/>
                <a:cs typeface="Arial" pitchFamily="34" charset="0"/>
              </a:rPr>
              <a:t>Указ Президента РФ от 01.06.2012 N 761 "О Национальной стратегии действий в интересах детей на 2012 - 2017 годы"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Волгоградской области №2079-ОД «Об организации отдыха и оздоровления детей в Волгоградской области»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Ведомственная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целевая программа «Организация отдыха и оздоровления детей, проживающих в Волгоградской области» на 2014–2016 годы, с 2014 года - подпрограмма соответствующей государственной программы Волгоградской области на 2014-2016 годы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052900"/>
              </p:ext>
            </p:extLst>
          </p:nvPr>
        </p:nvGraphicFramePr>
        <p:xfrm>
          <a:off x="611560" y="3507854"/>
          <a:ext cx="799288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186"/>
                <a:gridCol w="825382"/>
                <a:gridCol w="836996"/>
                <a:gridCol w="787442"/>
                <a:gridCol w="1255882"/>
              </a:tblGrid>
              <a:tr h="424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Целевой показатель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 2012 г.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 2013 г.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 2014 г</a:t>
                      </a: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kern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разв</a:t>
                      </a: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/ утвержден)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250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детей и молодежи, направленных на отдых и оздоровление, чел.</a:t>
                      </a:r>
                      <a:endParaRPr lang="ru-RU" sz="1200" i="1" kern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35312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41970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66583</a:t>
                      </a:r>
                      <a:endParaRPr lang="ru-RU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</a:t>
                      </a:r>
                      <a:r>
                        <a:rPr lang="ru-RU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33548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47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Общий объем средств, млн. руб.</a:t>
                      </a:r>
                      <a:endParaRPr lang="ru-RU" sz="1200" i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316,6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417,8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754,95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    321,2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0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Формирование здорового образа жизни,  организация отдыха и оздоровления детей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2067694"/>
            <a:ext cx="5544616" cy="2592288"/>
          </a:xfrm>
        </p:spPr>
        <p:txBody>
          <a:bodyPr>
            <a:normAutofit/>
          </a:bodyPr>
          <a:lstStyle>
            <a:extLst/>
          </a:lstStyle>
          <a:p>
            <a:pPr marL="0" lvl="1" indent="0"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Планы на 2013 г.:</a:t>
            </a:r>
          </a:p>
          <a:p>
            <a:pPr marL="0" lvl="1" indent="0"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задачи ДОЦП «Об организации отдыха и оздоровления детей в Волгоградской области»:</a:t>
            </a:r>
          </a:p>
          <a:p>
            <a:pPr marL="285750" lvl="1" indent="-285750" algn="just"/>
            <a:r>
              <a:rPr lang="ru-RU" sz="1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оля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детей,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охваченных услугами отдыха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оздоровления в 2016 г. -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58,3 %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(в 2012 г. - 37,7 %)</a:t>
            </a:r>
          </a:p>
          <a:p>
            <a:pPr marL="285750" lvl="1" indent="-28575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новые формы отдыха и оздоровления детей (палаточные лагеря, туристические походы)</a:t>
            </a:r>
          </a:p>
          <a:p>
            <a:pPr marL="285750" lvl="1" indent="-285750" algn="just"/>
            <a:r>
              <a:rPr lang="ru-RU" sz="14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крепление материально-технической базы детских оздоровительных лагерей Волгоградской области</a:t>
            </a:r>
          </a:p>
          <a:p>
            <a:pPr marL="274320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505" y="1923678"/>
            <a:ext cx="2715766" cy="271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ВЛАДИМИР ЧЕРНИКОВ\ИНСТИТУТ МОЛОДЕЖНОЙ ПОЛИТИКИ\СТРАТЕГИЯ МОЛОДЕЖНОЙ ПОЛИТИКИ ВОЛГОГРАДСКОЙ ОБЛАСТИ\фото\тюленина\Тюленина_фото\Фото19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34" r="-465"/>
          <a:stretch/>
        </p:blipFill>
        <p:spPr bwMode="auto">
          <a:xfrm>
            <a:off x="19063" y="-10366"/>
            <a:ext cx="9152065" cy="520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7474"/>
            <a:ext cx="7772400" cy="7560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Функции КДМ Волгоградской области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80667879"/>
              </p:ext>
            </p:extLst>
          </p:nvPr>
        </p:nvGraphicFramePr>
        <p:xfrm>
          <a:off x="179514" y="1561435"/>
          <a:ext cx="2880319" cy="1513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79514" y="3216099"/>
            <a:ext cx="2880319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В 2011 г. доля молодежи в возрасте от 14 до 30 лет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составила 25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% населения Волгоградской области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(644 529 чел. из 2 611 200 чел.)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60046356"/>
              </p:ext>
            </p:extLst>
          </p:nvPr>
        </p:nvGraphicFramePr>
        <p:xfrm>
          <a:off x="3059832" y="843558"/>
          <a:ext cx="5879976" cy="415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776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Функции Комитета по делам молодежи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4774729"/>
              </p:ext>
            </p:extLst>
          </p:nvPr>
        </p:nvGraphicFramePr>
        <p:xfrm>
          <a:off x="2915816" y="1347614"/>
          <a:ext cx="604867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12021914"/>
              </p:ext>
            </p:extLst>
          </p:nvPr>
        </p:nvGraphicFramePr>
        <p:xfrm>
          <a:off x="0" y="1419622"/>
          <a:ext cx="2880319" cy="201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07505" y="3242379"/>
            <a:ext cx="2664296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В 2012 г. доля молодежи в возрасте от 14 до 30 лет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составила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25 % населения Волгоградской области</a:t>
            </a:r>
          </a:p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(644 529 чел. из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2 594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825 чел.)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sz="3200" dirty="0"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Комитета по делам молодежи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9873329"/>
              </p:ext>
            </p:extLst>
          </p:nvPr>
        </p:nvGraphicFramePr>
        <p:xfrm>
          <a:off x="467544" y="1419622"/>
          <a:ext cx="828092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600" dirty="0">
                <a:latin typeface="Arial" pitchFamily="34" charset="0"/>
                <a:cs typeface="Arial" pitchFamily="34" charset="0"/>
              </a:rPr>
              <a:t>Программно-целевая деятельность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Комитета по делам молодежи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95623091"/>
              </p:ext>
            </p:extLst>
          </p:nvPr>
        </p:nvGraphicFramePr>
        <p:xfrm>
          <a:off x="683568" y="1248115"/>
          <a:ext cx="58326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004048" y="1767662"/>
            <a:ext cx="345638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Молодой семье-доступное жилье на 2011 - 2015 </a:t>
            </a:r>
            <a:r>
              <a:rPr lang="ru-RU" b="1" dirty="0" smtClean="0"/>
              <a:t>г.</a:t>
            </a:r>
            <a:endParaRPr lang="ru-RU" sz="11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5437" y="2082715"/>
            <a:ext cx="25390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Поддержка </a:t>
            </a:r>
            <a:r>
              <a:rPr lang="ru-RU" sz="1100" b="1" dirty="0" smtClean="0"/>
              <a:t>СО НКО на </a:t>
            </a:r>
            <a:r>
              <a:rPr lang="ru-RU" sz="1100" b="1" dirty="0"/>
              <a:t>2013-2015 </a:t>
            </a:r>
            <a:r>
              <a:rPr lang="ru-RU" sz="1100" b="1" dirty="0" smtClean="0"/>
              <a:t>г.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49631" y="2422142"/>
            <a:ext cx="25390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Патриотическое воспитание граждан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5437" y="2689919"/>
            <a:ext cx="25390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Профилактика  употребления наркотиков, алкоголя в 2013-2015 г.</a:t>
            </a:r>
            <a:endParaRPr lang="ru-RU" sz="11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33546" y="3229133"/>
            <a:ext cx="25390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Формирование доступной среды </a:t>
            </a:r>
            <a:r>
              <a:rPr lang="ru-RU" sz="1100" b="1" dirty="0" smtClean="0"/>
              <a:t>инвалидов </a:t>
            </a:r>
            <a:r>
              <a:rPr lang="ru-RU" sz="1100" b="1" dirty="0"/>
              <a:t>в Волгоградской области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48063" y="3867894"/>
            <a:ext cx="3824533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100" b="1" dirty="0"/>
              <a:t>Профилактика правонарушений на территории Волгоградской </a:t>
            </a:r>
            <a:r>
              <a:rPr lang="ru-RU" sz="1100" b="1" dirty="0" smtClean="0"/>
              <a:t>области (</a:t>
            </a:r>
            <a:r>
              <a:rPr lang="ru-RU" sz="1200" b="1" dirty="0" smtClean="0"/>
              <a:t>496,0 тыс. руб.</a:t>
            </a:r>
            <a:r>
              <a:rPr lang="ru-RU" sz="1100" b="1" dirty="0" smtClean="0"/>
              <a:t>)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100" b="1" dirty="0"/>
              <a:t>Развитие </a:t>
            </a:r>
            <a:r>
              <a:rPr lang="ru-RU" sz="1100" b="1" dirty="0" smtClean="0"/>
              <a:t>ТОС в </a:t>
            </a:r>
            <a:r>
              <a:rPr lang="ru-RU" sz="1100" b="1" dirty="0"/>
              <a:t>Волгоградской </a:t>
            </a:r>
            <a:r>
              <a:rPr lang="ru-RU" sz="1100" b="1" dirty="0" smtClean="0"/>
              <a:t>области (</a:t>
            </a:r>
            <a:r>
              <a:rPr lang="ru-RU" sz="1200" b="1" dirty="0" smtClean="0"/>
              <a:t>448,7 тыс. руб.</a:t>
            </a:r>
            <a:r>
              <a:rPr lang="ru-RU" sz="1100" b="1" dirty="0" smtClean="0"/>
              <a:t>)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100" b="1" dirty="0"/>
              <a:t>Социально-значимые </a:t>
            </a:r>
            <a:r>
              <a:rPr lang="ru-RU" sz="1100" b="1" dirty="0" smtClean="0"/>
              <a:t>заболевания (</a:t>
            </a:r>
            <a:r>
              <a:rPr lang="ru-RU" sz="1200" b="1" dirty="0" smtClean="0"/>
              <a:t>236,0 тыс. руб.</a:t>
            </a:r>
            <a:r>
              <a:rPr lang="ru-RU" sz="1100" b="1" dirty="0" smtClean="0"/>
              <a:t>)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15217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Учреждения, подведомственные Комитету по делам молодежи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74467"/>
              </p:ext>
            </p:extLst>
          </p:nvPr>
        </p:nvGraphicFramePr>
        <p:xfrm>
          <a:off x="683568" y="1491630"/>
          <a:ext cx="8064896" cy="3438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299"/>
                <a:gridCol w="1344149"/>
                <a:gridCol w="1344149"/>
                <a:gridCol w="2688299"/>
              </a:tblGrid>
              <a:tr h="890625">
                <a:tc gridSpan="2">
                  <a:txBody>
                    <a:bodyPr/>
                    <a:lstStyle/>
                    <a:p>
                      <a:pPr marL="1436688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ГБУ ВО «Региональный центр сферы молодежной политики»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208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ГБУ ВО «</a:t>
                      </a:r>
                      <a:r>
                        <a:rPr kumimoji="0" lang="ru-RU" sz="1400" kern="1200" dirty="0" err="1" smtClean="0"/>
                        <a:t>Волгоградпатриотцентр</a:t>
                      </a:r>
                      <a:r>
                        <a:rPr kumimoji="0" lang="ru-RU" sz="1400" kern="1200" dirty="0" smtClean="0"/>
                        <a:t>»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03125">
                <a:tc>
                  <a:txBody>
                    <a:bodyPr/>
                    <a:lstStyle/>
                    <a:p>
                      <a:pPr marL="10810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ГБОУ ДПО ВО «Институт молодежной политики и социальной работы»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808038" marR="0" indent="0" algn="l" defTabSz="8080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ГБОУ ДОП ВО «Центр «Славянка»</a:t>
                      </a:r>
                    </a:p>
                    <a:p>
                      <a:pPr marL="0" algn="l" rtl="0" eaLnBrk="1" latinLnBrk="0" hangingPunct="1"/>
                      <a:endParaRPr kumimoji="0"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indent="0" algn="l" rtl="0" eaLnBrk="1" latinLnBrk="0" hangingPunct="1"/>
                      <a:r>
                        <a:rPr kumimoji="0" lang="ru-RU" sz="1400" kern="1200" dirty="0" smtClean="0"/>
                        <a:t>ГБУ ДОУ ВО «Зеленая волна»</a:t>
                      </a:r>
                    </a:p>
                    <a:p>
                      <a:endParaRPr kumimoji="0"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90625">
                <a:tc gridSpan="2">
                  <a:txBody>
                    <a:bodyPr/>
                    <a:lstStyle/>
                    <a:p>
                      <a:pPr marL="1081088" indent="0" algn="l" rtl="0" eaLnBrk="1" latinLnBrk="0" hangingPunct="1"/>
                      <a:r>
                        <a:rPr kumimoji="0" lang="ru-RU" sz="1400" kern="1200" dirty="0" smtClean="0"/>
                        <a:t>ГБУ ВО «Центр отдыха и оздоровления детей им. </a:t>
                      </a:r>
                      <a:r>
                        <a:rPr kumimoji="0" lang="ru-RU" sz="1400" kern="1200" dirty="0" err="1" smtClean="0"/>
                        <a:t>С.Тюленина</a:t>
                      </a:r>
                      <a:r>
                        <a:rPr kumimoji="0" lang="ru-RU" sz="1400" kern="1200" dirty="0" smtClean="0"/>
                        <a:t>»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6144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ГБУ ВО «Авиационно-спортивный клуб «Юный Ястреб»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91630"/>
            <a:ext cx="1247521" cy="8640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149" y="1524863"/>
            <a:ext cx="1029738" cy="8640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57" y="2597168"/>
            <a:ext cx="996323" cy="10333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36488"/>
            <a:ext cx="812550" cy="11453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89" y="4011910"/>
            <a:ext cx="1058999" cy="89376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976040"/>
            <a:ext cx="858799" cy="95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Перечень приоритетных направлений Комитета по делам молодежи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563638"/>
            <a:ext cx="8208912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Гражданско-патриотическое и духовно-нравственное воспитание молодежи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единой молодежной информационно-образовательной инфраструктуры Волгоградской области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Поддержка молодых семей в решении жилищных проблем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Поддержка талантливой и способной молодежи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здорового образа жизни и организация отдыха и оздоровления детей и молодежи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Гражданско-патриотическое и духовно-нравственное воспитание молодежи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611560" y="2355726"/>
            <a:ext cx="8303840" cy="2578224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0" lvl="1" indent="0"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Механизмы реализации:</a:t>
            </a: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Реализация федеральных проектов «Наша Победа» и «Технологии добра».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Организация поисковых работ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целью увековечивания памяти погибших при защите Отечества.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Проведение конкурсов, олимпиад, конференций, военно-исторических реконструкций. 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274320" lvl="1"/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Проведение мероприятий, посвященных празднованию памятных дат в истории Отечества, государственным символам РФ.</a:t>
            </a:r>
          </a:p>
          <a:p>
            <a:pPr marL="0" lvl="1" indent="0"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Планы на 2013 г.:</a:t>
            </a:r>
          </a:p>
          <a:p>
            <a:pPr marL="274320"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Порядок организации и проведения поисковых работ на территории Волгоградской области.</a:t>
            </a:r>
          </a:p>
          <a:p>
            <a:pPr marL="274320"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Порядок предоставления субсидий поисковым объединениям на возмещение затрат, связанных с проведением поисковой работы.</a:t>
            </a:r>
          </a:p>
          <a:p>
            <a:pPr marL="274320"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Оптимизация ГБУ «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Волгоградпатриотцентр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» , размещение государственного задания в общественно-государственных организациях ДОСААФ, Военно-историческое общество.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274320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69593"/>
              </p:ext>
            </p:extLst>
          </p:nvPr>
        </p:nvGraphicFramePr>
        <p:xfrm>
          <a:off x="611559" y="1347614"/>
          <a:ext cx="820891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3"/>
                <a:gridCol w="720080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Целевой показатель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Факт 2012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План 2013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План 2015 г.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Доля молодежи, принявшая участие в мероприятиях патриотической направленности, от общего числа молодых людей Волгоградской области (%)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14,8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7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Поддержка молодых семей в решении жилищных проблем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766" y="134761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itchFamily="34" charset="0"/>
                <a:cs typeface="Arial" pitchFamily="34" charset="0"/>
              </a:rPr>
              <a:t>Указ Президента РФ от 07.05.2012 N 606 "О мерах по реализации демографической политики Российской Федерации"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Подпрограмма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"Обеспечение жильем молодых семей" федеральной целевой программы "Жилище" на 2011 - 2015 годы, утвержденной постановлением Правительства Российской Федерации от 17 декабря 2010 г. N 1050 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ДОЦП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"Молодой семье - доступное жилье" на 2011 - 2015 годы, с 2014 года - подпрограмма государственной программы Волгоградской области "Жилище" на 2014-2016 годы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36004"/>
              </p:ext>
            </p:extLst>
          </p:nvPr>
        </p:nvGraphicFramePr>
        <p:xfrm>
          <a:off x="611560" y="3061290"/>
          <a:ext cx="7128792" cy="202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030"/>
                <a:gridCol w="766537"/>
                <a:gridCol w="689883"/>
                <a:gridCol w="689883"/>
                <a:gridCol w="1226459"/>
              </a:tblGrid>
              <a:tr h="424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Целевой показатель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 2012 г.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 2013 г.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 2014 г</a:t>
                      </a: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kern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разв</a:t>
                      </a: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/ утвержден)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247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молодых семей, </a:t>
                      </a:r>
                      <a:r>
                        <a:rPr lang="ru-RU" sz="1200" i="1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улуч</a:t>
                      </a:r>
                      <a:r>
                        <a:rPr lang="ru-RU" sz="1200" i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жил. условия, семей</a:t>
                      </a:r>
                      <a:endParaRPr lang="ru-RU" sz="1200" i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556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    400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0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Общий объем </a:t>
                      </a:r>
                      <a:r>
                        <a:rPr lang="ru-RU" sz="1200" i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средств, млн</a:t>
                      </a:r>
                      <a:r>
                        <a:rPr lang="en-US" sz="1200" i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200" i="1" kern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lang="ru-RU" sz="1200" i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248,4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219,9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672,2 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   220,7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247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Федеральный </a:t>
                      </a:r>
                      <a:r>
                        <a:rPr lang="ru-RU" sz="1200" i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бюджет,</a:t>
                      </a:r>
                      <a:r>
                        <a:rPr lang="ru-RU" sz="1200" i="1" kern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млн. руб.</a:t>
                      </a:r>
                      <a:endParaRPr lang="ru-RU" sz="1200" i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70,1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56,9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242,0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   </a:t>
                      </a:r>
                      <a:r>
                        <a:rPr lang="ru-RU" sz="1200" baseline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57,5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247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Областной </a:t>
                      </a:r>
                      <a:r>
                        <a:rPr lang="ru-RU" sz="1200" i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бюджет, млн. руб.</a:t>
                      </a:r>
                      <a:endParaRPr lang="ru-RU" sz="1200" i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78,0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72,3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237,0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   73,2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247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Местный </a:t>
                      </a:r>
                      <a:r>
                        <a:rPr lang="ru-RU" sz="1200" i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бюджет, млн.</a:t>
                      </a:r>
                      <a:r>
                        <a:rPr lang="ru-RU" sz="1200" i="1" kern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lang="ru-RU" sz="1200" i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100,3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90,7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193,2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   90,0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3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ирокоэкранная презентация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1316</Words>
  <Application>Microsoft Office PowerPoint</Application>
  <PresentationFormat>Экран (16:9)</PresentationFormat>
  <Paragraphs>211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Широкоэкранная презентация</vt:lpstr>
      <vt:lpstr>отчет комитета по делам молодежи Волгоградской области по оценке эффективности деятельности за 2012 год и направлений деятельности на плановый период 2013–2015 годы</vt:lpstr>
      <vt:lpstr>Функции КДМ Волгоградской области</vt:lpstr>
      <vt:lpstr>Функции Комитета по делам молодежи</vt:lpstr>
      <vt:lpstr>Структура Комитета по делам молодежи</vt:lpstr>
      <vt:lpstr>Программно-целевая деятельность Комитета по делам молодежи</vt:lpstr>
      <vt:lpstr>Учреждения, подведомственные Комитету по делам молодежи</vt:lpstr>
      <vt:lpstr>Перечень приоритетных направлений Комитета по делам молодежи</vt:lpstr>
      <vt:lpstr>Гражданско-патриотическое и духовно-нравственное воспитание молодежи</vt:lpstr>
      <vt:lpstr>Поддержка молодых семей в решении жилищных проблем</vt:lpstr>
      <vt:lpstr>Молодежная информационно-образовательная инфраструктура</vt:lpstr>
      <vt:lpstr>Молодежная информационно-образовательная инфраструктура</vt:lpstr>
      <vt:lpstr>Поддержка талантливой молодежи</vt:lpstr>
      <vt:lpstr>Организация отдыха и оздоровления детей</vt:lpstr>
      <vt:lpstr>Формирование здорового образа жизни,  организация отдыха и оздоровления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2013-06-21T08:31:04Z</dcterms:created>
  <dcterms:modified xsi:type="dcterms:W3CDTF">2013-11-15T04:44:43Z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