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10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12.04.2017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ms.vspu.ru/web-vsp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200800" cy="2664296"/>
          </a:xfrm>
        </p:spPr>
        <p:txBody>
          <a:bodyPr>
            <a:noAutofit/>
          </a:bodyPr>
          <a:lstStyle/>
          <a:p>
            <a:r>
              <a:rPr lang="ru-RU" sz="3600" b="1" dirty="0"/>
              <a:t>Научно-образовательные веб-ресурсы ВГСПУ</a:t>
            </a:r>
            <a:endParaRPr lang="ru-RU" sz="32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83568" y="4509120"/>
            <a:ext cx="7776864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Курсы повышения квалификации</a:t>
            </a:r>
          </a:p>
          <a:p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Алексей Николаевич, ВГСПУ</a:t>
            </a:r>
          </a:p>
          <a:p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13 апреля 2017 г.</a:t>
            </a: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7056784" cy="1512168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http://lms.vspu.ru/web-vspu/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4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511</TotalTime>
  <Words>28</Words>
  <Application>Microsoft Office PowerPoint</Application>
  <PresentationFormat>Экран (4:3)</PresentationFormat>
  <Paragraphs>9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Соседство</vt:lpstr>
      <vt:lpstr>Научно-образовательные веб-ресурсы ВГСПУ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Алексей Сергеев</cp:lastModifiedBy>
  <cp:revision>86</cp:revision>
  <cp:lastPrinted>2013-04-02T19:02:37Z</cp:lastPrinted>
  <dcterms:created xsi:type="dcterms:W3CDTF">2012-12-20T06:25:13Z</dcterms:created>
  <dcterms:modified xsi:type="dcterms:W3CDTF">2017-04-12T18:03:40Z</dcterms:modified>
</cp:coreProperties>
</file>