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1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05.04.2017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ms.vspu.ru/courses/web2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2664296"/>
          </a:xfrm>
        </p:spPr>
        <p:txBody>
          <a:bodyPr>
            <a:noAutofit/>
          </a:bodyPr>
          <a:lstStyle/>
          <a:p>
            <a:r>
              <a:rPr lang="ru-RU" sz="3600" b="1" dirty="0"/>
              <a:t>Сервисы веб</a:t>
            </a:r>
            <a:r>
              <a:rPr lang="en-US" sz="3600" b="1" dirty="0"/>
              <a:t> 2.0</a:t>
            </a:r>
            <a:r>
              <a:rPr lang="ru-RU" sz="3600" b="1" dirty="0"/>
              <a:t> для разработки электронных образовательных ресурсов</a:t>
            </a:r>
            <a:endParaRPr lang="ru-RU" sz="32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83568" y="4509120"/>
            <a:ext cx="7776864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 апреля 2017 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7056784" cy="151216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http://lms.vspu.ru/courses/web20/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4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510</TotalTime>
  <Words>35</Words>
  <Application>Microsoft Office PowerPoint</Application>
  <PresentationFormat>Экран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Соседство</vt:lpstr>
      <vt:lpstr>Сервисы веб 2.0 для разработки электронных образовательных ресурсов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Алексей Сергеев</cp:lastModifiedBy>
  <cp:revision>84</cp:revision>
  <cp:lastPrinted>2013-04-02T19:02:37Z</cp:lastPrinted>
  <dcterms:created xsi:type="dcterms:W3CDTF">2012-12-20T06:25:13Z</dcterms:created>
  <dcterms:modified xsi:type="dcterms:W3CDTF">2017-04-05T17:01:33Z</dcterms:modified>
</cp:coreProperties>
</file>