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26.04.2016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632848" cy="3024336"/>
          </a:xfrm>
        </p:spPr>
        <p:txBody>
          <a:bodyPr>
            <a:noAutofit/>
          </a:bodyPr>
          <a:lstStyle/>
          <a:p>
            <a:r>
              <a:rPr lang="ru-RU" sz="3600" b="1" dirty="0" err="1"/>
              <a:t>Видеотехнологии</a:t>
            </a:r>
            <a:r>
              <a:rPr lang="ru-RU" sz="3600" b="1" dirty="0"/>
              <a:t> для преподавателя вуза</a:t>
            </a:r>
            <a:br>
              <a:rPr lang="ru-RU" sz="3600" b="1" dirty="0"/>
            </a:br>
            <a:br>
              <a:rPr lang="ru-RU" sz="3600" b="1" dirty="0"/>
            </a:br>
            <a:r>
              <a:rPr lang="ru-RU" sz="3600" b="1" dirty="0"/>
              <a:t>Система «</a:t>
            </a:r>
            <a:r>
              <a:rPr lang="ru-RU" sz="3600" b="1" dirty="0" err="1"/>
              <a:t>Антиплагиат</a:t>
            </a:r>
            <a:r>
              <a:rPr lang="ru-RU" sz="3600" b="1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7776864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Никитин Александр Владимирович, ВГСПУ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27 апреля 201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</a:t>
            </a: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585</TotalTime>
  <Words>19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Соседство</vt:lpstr>
      <vt:lpstr>Видеотехнологии для преподавателя вуза  Система «Антиплагиат»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99</cp:revision>
  <cp:lastPrinted>2013-04-02T19:02:37Z</cp:lastPrinted>
  <dcterms:created xsi:type="dcterms:W3CDTF">2012-12-20T06:25:13Z</dcterms:created>
  <dcterms:modified xsi:type="dcterms:W3CDTF">2016-04-26T18:43:22Z</dcterms:modified>
</cp:coreProperties>
</file>