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15.03.2016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g.ru/2014/03/12/obr-do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trix.vsp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1152128"/>
          </a:xfrm>
        </p:spPr>
        <p:txBody>
          <a:bodyPr>
            <a:noAutofit/>
          </a:bodyPr>
          <a:lstStyle/>
          <a:p>
            <a:r>
              <a:rPr lang="ru-RU" sz="3600" b="1" dirty="0"/>
              <a:t>Портал учебной документации ВГСПУ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 марта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420888"/>
            <a:ext cx="5363045" cy="167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учебной документации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Автономный сайт образовательного портала ВГСПУ (сайт </a:t>
            </a:r>
            <a:r>
              <a:rPr lang="en-US" sz="2800" dirty="0"/>
              <a:t>Matrix</a:t>
            </a:r>
            <a:r>
              <a:rPr lang="ru-RU" sz="2800" dirty="0"/>
              <a:t>)</a:t>
            </a:r>
          </a:p>
          <a:p>
            <a:r>
              <a:rPr lang="ru-RU" sz="2800" dirty="0"/>
              <a:t>Разработка и размещение в Интернете материалов основных профессиональных образовательных программ:</a:t>
            </a:r>
          </a:p>
          <a:p>
            <a:pPr lvl="1"/>
            <a:r>
              <a:rPr lang="ru-RU" sz="2800" dirty="0"/>
              <a:t>аннотации дисциплин и практик</a:t>
            </a:r>
          </a:p>
          <a:p>
            <a:pPr lvl="1"/>
            <a:r>
              <a:rPr lang="ru-RU" sz="2800" dirty="0"/>
              <a:t>программы дисциплин и практик</a:t>
            </a:r>
          </a:p>
          <a:p>
            <a:pPr lvl="1"/>
            <a:r>
              <a:rPr lang="ru-RU" sz="2800" dirty="0"/>
              <a:t>фонды оценочных средств</a:t>
            </a:r>
          </a:p>
          <a:p>
            <a:pPr lvl="1"/>
            <a:r>
              <a:rPr lang="ru-RU" sz="2800" dirty="0"/>
              <a:t>паспорта и программы формирования </a:t>
            </a:r>
            <a:r>
              <a:rPr lang="ru-RU" sz="2800" dirty="0" err="1"/>
              <a:t>комптеенций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11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Нормативная база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Порядок организации и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sz="2800" dirty="0" err="1"/>
              <a:t>бакалавриата</a:t>
            </a:r>
            <a:r>
              <a:rPr lang="ru-RU" sz="2800" dirty="0"/>
              <a:t>, программам </a:t>
            </a:r>
            <a:r>
              <a:rPr lang="ru-RU" sz="2800" dirty="0" err="1"/>
              <a:t>специалитета</a:t>
            </a:r>
            <a:r>
              <a:rPr lang="ru-RU" sz="2800" dirty="0"/>
              <a:t>, программам магистратуры</a:t>
            </a:r>
            <a:br>
              <a:rPr lang="ru-RU" sz="2600" dirty="0"/>
            </a:br>
            <a:br>
              <a:rPr lang="ru-RU" sz="2600" dirty="0"/>
            </a:br>
            <a:r>
              <a:rPr lang="ru-RU" sz="2600" dirty="0"/>
              <a:t>утвержден приказом Министерства образования и науки РФ от 19 декабря 2013 г. N 1367</a:t>
            </a:r>
            <a:br>
              <a:rPr lang="ru-RU" sz="2600" dirty="0"/>
            </a:br>
            <a:br>
              <a:rPr lang="ru-RU" sz="2600" dirty="0"/>
            </a:br>
            <a:r>
              <a:rPr lang="en-US" sz="2600" dirty="0">
                <a:hlinkClick r:id="rId2"/>
              </a:rPr>
              <a:t>http://rg.ru/2014/03/12/obr-dok.html</a:t>
            </a:r>
            <a:r>
              <a:rPr lang="ru-RU" sz="2600" dirty="0"/>
              <a:t>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214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Нормативная база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7715200" cy="4983162"/>
          </a:xfrm>
        </p:spPr>
        <p:txBody>
          <a:bodyPr>
            <a:noAutofit/>
          </a:bodyPr>
          <a:lstStyle/>
          <a:p>
            <a:r>
              <a:rPr lang="ru-RU" sz="2800" dirty="0"/>
              <a:t>Положения ВГСПУ</a:t>
            </a:r>
          </a:p>
          <a:p>
            <a:pPr lvl="1"/>
            <a:r>
              <a:rPr lang="ru-RU" sz="2200" dirty="0"/>
              <a:t>Порядок разработки и утверждения ОПОП высшего образования – программ </a:t>
            </a:r>
            <a:r>
              <a:rPr lang="ru-RU" sz="2200" dirty="0" err="1"/>
              <a:t>бакалавриата</a:t>
            </a:r>
            <a:r>
              <a:rPr lang="ru-RU" sz="2200" dirty="0"/>
              <a:t>, </a:t>
            </a:r>
            <a:r>
              <a:rPr lang="ru-RU" sz="2200" dirty="0" err="1"/>
              <a:t>специалитета</a:t>
            </a:r>
            <a:r>
              <a:rPr lang="ru-RU" sz="2200" dirty="0"/>
              <a:t>, магистратуры в ФГБОУ ВПО «ВГСПУ»</a:t>
            </a:r>
          </a:p>
          <a:p>
            <a:pPr lvl="1"/>
            <a:r>
              <a:rPr lang="ru-RU" sz="2200" dirty="0"/>
              <a:t>Положение о программе учебной дисциплины</a:t>
            </a:r>
          </a:p>
          <a:p>
            <a:pPr lvl="1"/>
            <a:r>
              <a:rPr lang="ru-RU" sz="2200" dirty="0"/>
              <a:t>Положение о формировании фонда оценочных средств для проведения текущего контроля и промежуточной аттестации студентов по дисциплине ООП ФГБОУ ВПО «ВГСПУ»</a:t>
            </a:r>
          </a:p>
          <a:p>
            <a:pPr lvl="1"/>
            <a:r>
              <a:rPr lang="ru-RU" sz="2200" dirty="0"/>
              <a:t>Положение о паспорте и программе формирования компетенции у студентов при освоении ООП в ФГБОУ ВПО «ВГСПУ»</a:t>
            </a:r>
          </a:p>
          <a:p>
            <a:pPr lvl="1"/>
            <a:r>
              <a:rPr lang="ru-RU" sz="2200" dirty="0"/>
              <a:t>Положение об учебно-методическом комплексе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23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учебной документации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http://matrix.vspu.ru</a:t>
            </a:r>
            <a:endParaRPr lang="en-US" sz="3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74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539</TotalTime>
  <Words>159</Words>
  <Application>Microsoft Office PowerPoint</Application>
  <PresentationFormat>Экран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Соседство</vt:lpstr>
      <vt:lpstr>Портал учебной документации ВГСПУ </vt:lpstr>
      <vt:lpstr>Портал учебной документации</vt:lpstr>
      <vt:lpstr>Нормативная база</vt:lpstr>
      <vt:lpstr>Нормативная база</vt:lpstr>
      <vt:lpstr>Портал учебной документации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86</cp:revision>
  <cp:lastPrinted>2013-04-02T19:02:37Z</cp:lastPrinted>
  <dcterms:created xsi:type="dcterms:W3CDTF">2012-12-20T06:25:13Z</dcterms:created>
  <dcterms:modified xsi:type="dcterms:W3CDTF">2016-03-15T17:47:20Z</dcterms:modified>
</cp:coreProperties>
</file>