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08.03.2016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ms.vsp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1152128"/>
          </a:xfrm>
        </p:spPr>
        <p:txBody>
          <a:bodyPr>
            <a:noAutofit/>
          </a:bodyPr>
          <a:lstStyle/>
          <a:p>
            <a:r>
              <a:rPr lang="ru-RU" sz="3600" b="1" dirty="0"/>
              <a:t>Портал электронного обучения ВГСПУ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776864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марта 201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</a:p>
        </p:txBody>
      </p:sp>
      <p:pic>
        <p:nvPicPr>
          <p:cNvPr id="1026" name="Picture 2" descr="http://edu.vspu.ru/lms/files/2014/01/logo-lm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3810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Портал электронного обучения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Автономный сайт образовательного портала ВГСПУ (сайт «Курсы»)</a:t>
            </a:r>
          </a:p>
          <a:p>
            <a:r>
              <a:rPr lang="ru-RU" sz="2800" dirty="0"/>
              <a:t>Работа с материалами учебных дисциплин:</a:t>
            </a:r>
          </a:p>
          <a:p>
            <a:pPr lvl="1"/>
            <a:r>
              <a:rPr lang="ru-RU" sz="2800" dirty="0"/>
              <a:t>размещение материалов</a:t>
            </a:r>
          </a:p>
          <a:p>
            <a:pPr lvl="1"/>
            <a:r>
              <a:rPr lang="ru-RU" sz="2800" dirty="0"/>
              <a:t>поэтапное освоение</a:t>
            </a:r>
          </a:p>
          <a:p>
            <a:pPr lvl="1"/>
            <a:r>
              <a:rPr lang="ru-RU" sz="2800" dirty="0"/>
              <a:t>учебные задания</a:t>
            </a:r>
          </a:p>
          <a:p>
            <a:pPr lvl="1"/>
            <a:r>
              <a:rPr lang="ru-RU" sz="2800" dirty="0"/>
              <a:t>тестирование</a:t>
            </a:r>
          </a:p>
          <a:p>
            <a:pPr lvl="1"/>
            <a:r>
              <a:rPr lang="ru-RU" sz="2800" dirty="0"/>
              <a:t>фиксация хода образовательного процесса</a:t>
            </a:r>
          </a:p>
          <a:p>
            <a:pPr lvl="1"/>
            <a:r>
              <a:rPr lang="ru-RU" sz="2800" dirty="0"/>
              <a:t>ведение рейтинга</a:t>
            </a:r>
          </a:p>
          <a:p>
            <a:pPr lvl="1"/>
            <a:r>
              <a:rPr lang="ru-RU" sz="2800" dirty="0"/>
              <a:t>обратная связь</a:t>
            </a:r>
          </a:p>
        </p:txBody>
      </p:sp>
    </p:spTree>
    <p:extLst>
      <p:ext uri="{BB962C8B-B14F-4D97-AF65-F5344CB8AC3E}">
        <p14:creationId xmlns:p14="http://schemas.microsoft.com/office/powerpoint/2010/main" val="33511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Портал электронного обучения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http://lms.vspu.ru</a:t>
            </a:r>
            <a:endParaRPr lang="en-US" sz="3600" dirty="0"/>
          </a:p>
          <a:p>
            <a:r>
              <a:rPr lang="ru-RU" sz="3600" dirty="0"/>
              <a:t>Курс «Применение ресурсов ЭИОС… (ФПК 2016)»</a:t>
            </a:r>
          </a:p>
        </p:txBody>
      </p:sp>
    </p:spTree>
    <p:extLst>
      <p:ext uri="{BB962C8B-B14F-4D97-AF65-F5344CB8AC3E}">
        <p14:creationId xmlns:p14="http://schemas.microsoft.com/office/powerpoint/2010/main" val="30659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508</TotalTime>
  <Words>69</Words>
  <Application>Microsoft Office PowerPoint</Application>
  <PresentationFormat>Экран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Соседство</vt:lpstr>
      <vt:lpstr>Портал электронного обучения ВГСПУ </vt:lpstr>
      <vt:lpstr>Портал электронного обучения</vt:lpstr>
      <vt:lpstr>Портал электронного обучения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78</cp:revision>
  <cp:lastPrinted>2013-04-02T19:02:37Z</cp:lastPrinted>
  <dcterms:created xsi:type="dcterms:W3CDTF">2012-12-20T06:25:13Z</dcterms:created>
  <dcterms:modified xsi:type="dcterms:W3CDTF">2016-03-08T19:03:17Z</dcterms:modified>
</cp:coreProperties>
</file>