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  <p:sldId id="264" r:id="rId10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BA74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5328592" cy="244827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Создание сетей </a:t>
            </a:r>
            <a:r>
              <a:rPr lang="en-US" sz="4000" b="1" dirty="0" smtClean="0"/>
              <a:t>DLNA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2732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Дисциплина «Построение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Windows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-сетей»</a:t>
            </a:r>
          </a:p>
          <a:p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Сергеев А. Н.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Волгоградский государственный социально-педагогический университет</a:t>
            </a: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27 апреля 2013 г.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DLNA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en-US" sz="3400" dirty="0"/>
              <a:t>DLNA (Digital Living Network Alliance</a:t>
            </a:r>
            <a:r>
              <a:rPr lang="en-US" sz="3400" dirty="0" smtClean="0"/>
              <a:t>) – </a:t>
            </a:r>
            <a:r>
              <a:rPr lang="ru-RU" sz="3400" dirty="0" smtClean="0"/>
              <a:t>набор стандартов, позволяющих совместимым устройствам передавать и принимать по сети медиа-контент (изображения, музыка, видео), а также отображать его в режиме реального времени</a:t>
            </a:r>
            <a:endParaRPr lang="ru-RU" sz="3400" dirty="0" smtClean="0"/>
          </a:p>
        </p:txBody>
      </p:sp>
      <p:pic>
        <p:nvPicPr>
          <p:cNvPr id="4" name="Picture 2" descr="http://img.bhs4.com/0E/1/0E190AD6D84CE1449EC380A620AF5BA59293352E_li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301208"/>
            <a:ext cx="4896544" cy="1297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82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DLNA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dirty="0" smtClean="0"/>
              <a:t>Разрабатывается преимущественно к домашним сетям</a:t>
            </a:r>
          </a:p>
          <a:p>
            <a:r>
              <a:rPr lang="ru-RU" sz="3400" dirty="0" smtClean="0"/>
              <a:t>Базируется на </a:t>
            </a:r>
            <a:r>
              <a:rPr lang="en-US" sz="3400" dirty="0" smtClean="0"/>
              <a:t>Ethernet </a:t>
            </a:r>
            <a:r>
              <a:rPr lang="ru-RU" sz="3400" dirty="0" smtClean="0"/>
              <a:t>или </a:t>
            </a:r>
            <a:r>
              <a:rPr lang="en-US" sz="3400" dirty="0" smtClean="0"/>
              <a:t>Wi-Fi</a:t>
            </a:r>
            <a:endParaRPr lang="ru-RU" sz="3400" dirty="0" smtClean="0"/>
          </a:p>
          <a:p>
            <a:r>
              <a:rPr lang="ru-RU" sz="3400" dirty="0" smtClean="0"/>
              <a:t>Позволяет объединить компьютеры, мобильные устройства, ноутбуки, телевизоры и другие устройства в едину</a:t>
            </a:r>
            <a:r>
              <a:rPr lang="ru-RU" sz="3400" dirty="0" smtClean="0"/>
              <a:t>ю сеть.</a:t>
            </a:r>
          </a:p>
          <a:p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418656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DLNA</a:t>
            </a:r>
            <a:endParaRPr lang="ru-RU" sz="4000" dirty="0"/>
          </a:p>
        </p:txBody>
      </p:sp>
      <p:pic>
        <p:nvPicPr>
          <p:cNvPr id="2050" name="Picture 2" descr="http://www.agciyiz.net/wp-content/uploads/2012/07/dln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613" y="1844824"/>
            <a:ext cx="6480717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166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DLNA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dirty="0" smtClean="0"/>
              <a:t>Более простой интерфейс для устройств (в сравнении с сетями </a:t>
            </a:r>
            <a:r>
              <a:rPr lang="en-US" sz="3400" dirty="0" smtClean="0"/>
              <a:t>Windows</a:t>
            </a:r>
            <a:r>
              <a:rPr lang="ru-RU" sz="3400" dirty="0" smtClean="0"/>
              <a:t>)</a:t>
            </a:r>
          </a:p>
          <a:p>
            <a:r>
              <a:rPr lang="ru-RU" sz="3400" dirty="0" smtClean="0"/>
              <a:t>Не только копирование удаленного медиа-контента, но и его трансляция на удаленном устройстве (в </a:t>
            </a:r>
            <a:r>
              <a:rPr lang="ru-RU" sz="3400" dirty="0" err="1" smtClean="0"/>
              <a:t>т.ч</a:t>
            </a:r>
            <a:r>
              <a:rPr lang="ru-RU" sz="3400" dirty="0" smtClean="0"/>
              <a:t>. – в режиме реального времени)</a:t>
            </a:r>
          </a:p>
          <a:p>
            <a:endParaRPr lang="ru-RU" sz="3400" dirty="0" smtClean="0"/>
          </a:p>
          <a:p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148941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Создание сети </a:t>
            </a:r>
            <a:r>
              <a:rPr lang="en-US" sz="4000" dirty="0" smtClean="0"/>
              <a:t>DLNA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dirty="0" smtClean="0"/>
              <a:t>Более простой интерфейс для устройств (в сравнении с сетями </a:t>
            </a:r>
            <a:r>
              <a:rPr lang="en-US" sz="3400" dirty="0" smtClean="0"/>
              <a:t>Windows</a:t>
            </a:r>
            <a:r>
              <a:rPr lang="ru-RU" sz="3400" dirty="0" smtClean="0"/>
              <a:t>)</a:t>
            </a:r>
          </a:p>
          <a:p>
            <a:r>
              <a:rPr lang="ru-RU" sz="3400" dirty="0" smtClean="0"/>
              <a:t>Не только копирование удаленного медиа-контента, но и его трансляция на удаленном устройстве (в </a:t>
            </a:r>
            <a:r>
              <a:rPr lang="ru-RU" sz="3400" dirty="0" err="1" smtClean="0"/>
              <a:t>т.ч</a:t>
            </a:r>
            <a:r>
              <a:rPr lang="ru-RU" sz="3400" dirty="0" smtClean="0"/>
              <a:t>. – в режиме реального времени)</a:t>
            </a:r>
          </a:p>
          <a:p>
            <a:endParaRPr lang="ru-RU" sz="3400" dirty="0" smtClean="0"/>
          </a:p>
          <a:p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26186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r>
              <a:rPr lang="ru-RU" sz="4000" dirty="0" smtClean="0"/>
              <a:t>Трансляция медиа-контента на удаленном устройстве</a:t>
            </a:r>
            <a:endParaRPr lang="ru-RU" sz="4000" dirty="0"/>
          </a:p>
        </p:txBody>
      </p:sp>
      <p:pic>
        <p:nvPicPr>
          <p:cNvPr id="3074" name="Picture 2" descr="http://img.xataka.com/2007/09/dlna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91" y="2420888"/>
            <a:ext cx="7560840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88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Создание сети </a:t>
            </a:r>
            <a:r>
              <a:rPr lang="en-US" sz="4000" dirty="0" smtClean="0"/>
              <a:t>DLNA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dirty="0" smtClean="0"/>
              <a:t>На компьютере – необходима установка дополнительного ПО</a:t>
            </a:r>
          </a:p>
          <a:p>
            <a:r>
              <a:rPr lang="ru-RU" sz="3400" dirty="0" smtClean="0"/>
              <a:t>Самый простой вариант в </a:t>
            </a:r>
            <a:r>
              <a:rPr lang="en-US" sz="3400" dirty="0" smtClean="0"/>
              <a:t>Windows</a:t>
            </a:r>
            <a:r>
              <a:rPr lang="ru-RU" sz="3400" dirty="0" smtClean="0"/>
              <a:t> – использование </a:t>
            </a:r>
            <a:r>
              <a:rPr lang="en-US" sz="3400" dirty="0" smtClean="0"/>
              <a:t>Windows Media </a:t>
            </a:r>
            <a:r>
              <a:rPr lang="ru-RU" sz="3400" dirty="0" smtClean="0"/>
              <a:t>(списки воспроизведения)</a:t>
            </a:r>
          </a:p>
          <a:p>
            <a:endParaRPr lang="ru-RU" sz="3400" dirty="0" smtClean="0"/>
          </a:p>
          <a:p>
            <a:endParaRPr lang="ru-RU" sz="3400" dirty="0" smtClean="0"/>
          </a:p>
          <a:p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1197114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Аппаратные решения </a:t>
            </a:r>
            <a:r>
              <a:rPr lang="en-US" sz="4000" dirty="0" smtClean="0"/>
              <a:t>DLNA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104" y="1278652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dirty="0" smtClean="0"/>
              <a:t>Сетевые хранилища с поддержкой </a:t>
            </a:r>
            <a:r>
              <a:rPr lang="en-US" sz="3400" dirty="0" smtClean="0"/>
              <a:t>DLNA</a:t>
            </a:r>
            <a:endParaRPr lang="ru-RU" sz="3400" dirty="0" smtClean="0"/>
          </a:p>
          <a:p>
            <a:r>
              <a:rPr lang="ru-RU" sz="3400" dirty="0" smtClean="0"/>
              <a:t>Беспроводные маршрутизаторы с поддержкой внешних жестких дисков, закачки и </a:t>
            </a:r>
            <a:r>
              <a:rPr lang="en-US" sz="3400" dirty="0" smtClean="0"/>
              <a:t>DLNA</a:t>
            </a:r>
            <a:endParaRPr lang="ru-RU" sz="3400" dirty="0" smtClean="0"/>
          </a:p>
          <a:p>
            <a:endParaRPr lang="ru-RU" sz="3400" dirty="0" smtClean="0"/>
          </a:p>
          <a:p>
            <a:endParaRPr lang="ru-RU" sz="3400" dirty="0" smtClean="0"/>
          </a:p>
          <a:p>
            <a:endParaRPr lang="ru-RU" sz="3400" dirty="0" smtClean="0"/>
          </a:p>
          <a:p>
            <a:endParaRPr lang="ru-RU" sz="3400" dirty="0" smtClean="0"/>
          </a:p>
          <a:p>
            <a:endParaRPr lang="ru-RU" sz="3400" dirty="0" smtClean="0"/>
          </a:p>
        </p:txBody>
      </p:sp>
      <p:pic>
        <p:nvPicPr>
          <p:cNvPr id="7170" name="Picture 2" descr="http://routerstore.ru/47-thickbox_default/zyxel-internet-tsentr-dlya-podklyucheniya-po-vydelennoy-li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18" b="-682"/>
          <a:stretch/>
        </p:blipFill>
        <p:spPr bwMode="auto">
          <a:xfrm>
            <a:off x="251520" y="3789040"/>
            <a:ext cx="4392489" cy="2901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mdata.yandex.net/i?path=b0426090636_img_id440134341862568157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168330"/>
            <a:ext cx="3024336" cy="3638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90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1121</TotalTime>
  <Words>218</Words>
  <Application>Microsoft Office PowerPoint</Application>
  <PresentationFormat>Экран (4:3)</PresentationFormat>
  <Paragraphs>40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Соседство</vt:lpstr>
      <vt:lpstr>Создание сетей DLNA</vt:lpstr>
      <vt:lpstr>DLNA</vt:lpstr>
      <vt:lpstr>DLNA</vt:lpstr>
      <vt:lpstr>DLNA</vt:lpstr>
      <vt:lpstr>DLNA</vt:lpstr>
      <vt:lpstr>Создание сети DLNA</vt:lpstr>
      <vt:lpstr>Трансляция медиа-контента на удаленном устройстве</vt:lpstr>
      <vt:lpstr>Создание сети DLNA</vt:lpstr>
      <vt:lpstr>Аппаратные решения DLNA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Alexey</cp:lastModifiedBy>
  <cp:revision>219</cp:revision>
  <cp:lastPrinted>2013-04-10T20:15:18Z</cp:lastPrinted>
  <dcterms:created xsi:type="dcterms:W3CDTF">2012-12-20T06:25:13Z</dcterms:created>
  <dcterms:modified xsi:type="dcterms:W3CDTF">2013-04-26T19:57:36Z</dcterms:modified>
</cp:coreProperties>
</file>