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25.04.2013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5328592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Виртуальные локальные сети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25 апреля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Разграничение доступа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В локальной сети возникают ситуации, когда разным компьютерам на канальном уровне надо предоставить разный доступ к ресурсам сети </a:t>
            </a:r>
          </a:p>
          <a:p>
            <a:r>
              <a:rPr lang="ru-RU" sz="3400" dirty="0" smtClean="0"/>
              <a:t>Такое разграничение делается при помощи </a:t>
            </a:r>
            <a:r>
              <a:rPr lang="ru-RU" sz="3400" b="1" dirty="0" smtClean="0"/>
              <a:t>управляемых</a:t>
            </a:r>
            <a:r>
              <a:rPr lang="ru-RU" sz="3400" dirty="0" smtClean="0"/>
              <a:t> коммутаторов</a:t>
            </a:r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Разграничение доступа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2 подхода разграничения доступа на канальном уровне:</a:t>
            </a:r>
          </a:p>
          <a:p>
            <a:pPr lvl="1"/>
            <a:r>
              <a:rPr lang="ru-RU" sz="3200" dirty="0" smtClean="0"/>
              <a:t>Использование пользовательских фильтров на коммутаторах</a:t>
            </a:r>
          </a:p>
          <a:p>
            <a:pPr lvl="1"/>
            <a:r>
              <a:rPr lang="ru-RU" sz="3200" dirty="0" smtClean="0"/>
              <a:t>Построение виртуальных локальных сетей (</a:t>
            </a:r>
            <a:r>
              <a:rPr lang="en-US" sz="3200" dirty="0" smtClean="0"/>
              <a:t>VLAN</a:t>
            </a:r>
            <a:r>
              <a:rPr lang="ru-RU" sz="3200" dirty="0" smtClean="0"/>
              <a:t>)</a:t>
            </a:r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309054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Пользовательские фильтры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Варианты настройки коммутатора:</a:t>
            </a:r>
          </a:p>
          <a:p>
            <a:pPr lvl="1"/>
            <a:r>
              <a:rPr lang="ru-RU" sz="3200" dirty="0" smtClean="0"/>
              <a:t>Указываются </a:t>
            </a:r>
            <a:r>
              <a:rPr lang="en-US" sz="3200" dirty="0" smtClean="0"/>
              <a:t>MAC</a:t>
            </a:r>
            <a:r>
              <a:rPr lang="ru-RU" sz="3200" dirty="0" smtClean="0"/>
              <a:t>-адреса компьютеров, которым допускается (или блокируется) обмен информацией</a:t>
            </a:r>
          </a:p>
          <a:p>
            <a:pPr lvl="1"/>
            <a:r>
              <a:rPr lang="ru-RU" sz="3000" dirty="0" smtClean="0"/>
              <a:t>Указываются порты коммутатора, между которыми возможен обмен информацией</a:t>
            </a:r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112513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локальные сети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В единой физической сети создается несколько виртуальных сетей, трафик которых полностью изолирован друг от друга</a:t>
            </a:r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229310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локальные сети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Вводится понятие идентификатора виртуальной локальной сети – </a:t>
            </a:r>
            <a:r>
              <a:rPr lang="en-US" sz="3400" dirty="0" smtClean="0"/>
              <a:t>VID</a:t>
            </a:r>
            <a:endParaRPr lang="ru-RU" sz="3400" dirty="0" smtClean="0"/>
          </a:p>
          <a:p>
            <a:r>
              <a:rPr lang="ru-RU" sz="3400" dirty="0" smtClean="0"/>
              <a:t>Идентификатор приписывается тем или иным портам коммутаторов</a:t>
            </a:r>
          </a:p>
          <a:p>
            <a:r>
              <a:rPr lang="ru-RU" sz="3400" dirty="0" smtClean="0"/>
              <a:t>Трафик в сети передается только между портами, приписанными одному и тому же идентификатору</a:t>
            </a:r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397428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локальные сети</a:t>
            </a:r>
            <a:endParaRPr lang="ru-RU" sz="4000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611560" y="1916832"/>
            <a:ext cx="6543104" cy="3672408"/>
            <a:chOff x="611560" y="1916832"/>
            <a:chExt cx="6543104" cy="367240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43808" y="1916832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2987824" y="2096852"/>
              <a:ext cx="108000" cy="108012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3779912" y="2096852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4139952" y="2096852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214016" y="3937713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358032" y="4117733"/>
              <a:ext cx="108000" cy="108012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150120" y="4117733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510160" y="4117733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3338264" y="4117733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2942208" y="4117733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778400" y="3933056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2416" y="4113076"/>
              <a:ext cx="108000" cy="108012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5714504" y="4113076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6074544" y="4113076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6902648" y="4113076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6506592" y="4113076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028900" y="2924944"/>
              <a:ext cx="458440" cy="432048"/>
            </a:xfrm>
            <a:prstGeom prst="rect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961432" y="2924944"/>
              <a:ext cx="458440" cy="43204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11560" y="5157192"/>
              <a:ext cx="458440" cy="432048"/>
            </a:xfrm>
            <a:prstGeom prst="rect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683470" y="5157192"/>
              <a:ext cx="458440" cy="43204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4377532" y="5147642"/>
              <a:ext cx="458440" cy="432048"/>
            </a:xfrm>
            <a:prstGeom prst="rect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5310064" y="5147642"/>
              <a:ext cx="458440" cy="43204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3183032" y="2158478"/>
              <a:ext cx="255612" cy="774086"/>
            </a:xfrm>
            <a:prstGeom prst="lin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" name="Прямая соединительная линия 36"/>
            <p:cNvCxnSpPr>
              <a:stCxn id="7" idx="3"/>
              <a:endCxn id="30" idx="0"/>
            </p:cNvCxnSpPr>
            <p:nvPr/>
          </p:nvCxnSpPr>
          <p:spPr>
            <a:xfrm flipH="1">
              <a:off x="2258120" y="2189046"/>
              <a:ext cx="745520" cy="735898"/>
            </a:xfrm>
            <a:prstGeom prst="lin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6" name="Прямая соединительная линия 45"/>
            <p:cNvCxnSpPr>
              <a:endCxn id="32" idx="0"/>
            </p:cNvCxnSpPr>
            <p:nvPr/>
          </p:nvCxnSpPr>
          <p:spPr>
            <a:xfrm flipH="1">
              <a:off x="840780" y="4195601"/>
              <a:ext cx="571252" cy="961591"/>
            </a:xfrm>
            <a:prstGeom prst="lin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8" name="Прямая соединительная линия 47"/>
            <p:cNvCxnSpPr>
              <a:endCxn id="34" idx="0"/>
            </p:cNvCxnSpPr>
            <p:nvPr/>
          </p:nvCxnSpPr>
          <p:spPr>
            <a:xfrm flipH="1">
              <a:off x="4606752" y="4218125"/>
              <a:ext cx="346064" cy="929517"/>
            </a:xfrm>
            <a:prstGeom prst="lin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Прямая соединительная линия 49"/>
            <p:cNvCxnSpPr>
              <a:stCxn id="20" idx="4"/>
              <a:endCxn id="33" idx="0"/>
            </p:cNvCxnSpPr>
            <p:nvPr/>
          </p:nvCxnSpPr>
          <p:spPr>
            <a:xfrm>
              <a:off x="1808088" y="4225745"/>
              <a:ext cx="104602" cy="931447"/>
            </a:xfrm>
            <a:prstGeom prst="lin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2" name="Прямая соединительная линия 51"/>
            <p:cNvCxnSpPr>
              <a:endCxn id="35" idx="0"/>
            </p:cNvCxnSpPr>
            <p:nvPr/>
          </p:nvCxnSpPr>
          <p:spPr>
            <a:xfrm>
              <a:off x="5374171" y="4167082"/>
              <a:ext cx="165113" cy="980560"/>
            </a:xfrm>
            <a:prstGeom prst="lin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1" name="Овал 10"/>
            <p:cNvSpPr/>
            <p:nvPr/>
          </p:nvSpPr>
          <p:spPr>
            <a:xfrm>
              <a:off x="3383880" y="2096852"/>
              <a:ext cx="108000" cy="1080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754088" y="4117733"/>
              <a:ext cx="108000" cy="1080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5318472" y="4113076"/>
              <a:ext cx="108000" cy="1080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1" name="Прямая соединительная линия 60"/>
            <p:cNvCxnSpPr>
              <a:endCxn id="21" idx="7"/>
            </p:cNvCxnSpPr>
            <p:nvPr/>
          </p:nvCxnSpPr>
          <p:spPr>
            <a:xfrm flipH="1">
              <a:off x="3034392" y="2177572"/>
              <a:ext cx="1586320" cy="1955979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3" name="Прямая соединительная линия 62"/>
            <p:cNvCxnSpPr>
              <a:endCxn id="27" idx="1"/>
            </p:cNvCxnSpPr>
            <p:nvPr/>
          </p:nvCxnSpPr>
          <p:spPr>
            <a:xfrm>
              <a:off x="5022056" y="2157097"/>
              <a:ext cx="1896408" cy="1971797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4572000" y="2096852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4968056" y="2096852"/>
              <a:ext cx="108000" cy="1080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5517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980</TotalTime>
  <Words>162</Words>
  <Application>Microsoft Office PowerPoint</Application>
  <PresentationFormat>Экран (4:3)</PresentationFormat>
  <Paragraphs>32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Соседство</vt:lpstr>
      <vt:lpstr>Виртуальные локальные сети</vt:lpstr>
      <vt:lpstr>Разграничение доступа</vt:lpstr>
      <vt:lpstr>Разграничение доступа</vt:lpstr>
      <vt:lpstr>Пользовательские фильтры</vt:lpstr>
      <vt:lpstr>Виртуальные локальные сети</vt:lpstr>
      <vt:lpstr>Виртуальные локальные сети</vt:lpstr>
      <vt:lpstr>Виртуальные локальные сети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182</cp:revision>
  <cp:lastPrinted>2013-04-10T20:15:18Z</cp:lastPrinted>
  <dcterms:created xsi:type="dcterms:W3CDTF">2012-12-20T06:25:13Z</dcterms:created>
  <dcterms:modified xsi:type="dcterms:W3CDTF">2013-04-24T20:38:45Z</dcterms:modified>
</cp:coreProperties>
</file>