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53285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Групповые политики в домене </a:t>
            </a:r>
            <a:r>
              <a:rPr lang="en-US" sz="4000" b="1" dirty="0" smtClean="0"/>
              <a:t>Windows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Групповые политики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b="1" dirty="0" smtClean="0"/>
              <a:t>Групповая политика </a:t>
            </a:r>
            <a:r>
              <a:rPr lang="ru-RU" sz="3800" dirty="0" smtClean="0"/>
              <a:t>– это набор параметров и правил, в соответствии с которыми производится настройка рабочей среды </a:t>
            </a:r>
            <a:r>
              <a:rPr lang="en-US" sz="3800" dirty="0" smtClean="0"/>
              <a:t>Windows</a:t>
            </a:r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Групповые политики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Групповая политика создается в </a:t>
            </a:r>
            <a:r>
              <a:rPr lang="ru-RU" sz="3800" b="1" dirty="0" smtClean="0"/>
              <a:t>домене </a:t>
            </a:r>
            <a:r>
              <a:rPr lang="ru-RU" sz="3800" dirty="0" smtClean="0"/>
              <a:t>(т.е. на сервере – контроллере домена) в виде объекта групповой политики (</a:t>
            </a:r>
            <a:r>
              <a:rPr lang="en-US" sz="3800" dirty="0" smtClean="0"/>
              <a:t>GPO</a:t>
            </a:r>
            <a:r>
              <a:rPr lang="ru-RU" sz="3800" dirty="0" smtClean="0"/>
              <a:t>)</a:t>
            </a:r>
          </a:p>
          <a:p>
            <a:r>
              <a:rPr lang="en-US" sz="3800" dirty="0" smtClean="0"/>
              <a:t>GPO</a:t>
            </a:r>
            <a:r>
              <a:rPr lang="ru-RU" sz="3800" dirty="0" smtClean="0"/>
              <a:t> связывается с некоторым контейнером (доменом, сайтом, организационной единицей)</a:t>
            </a:r>
          </a:p>
          <a:p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4686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Групповые политики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По умолчанию создается политика </a:t>
            </a:r>
            <a:r>
              <a:rPr lang="en-US" sz="3800" dirty="0" smtClean="0"/>
              <a:t>Default Domain Policy</a:t>
            </a:r>
            <a:endParaRPr lang="ru-RU" sz="3800" dirty="0" smtClean="0"/>
          </a:p>
          <a:p>
            <a:r>
              <a:rPr lang="ru-RU" sz="3800" dirty="0" smtClean="0"/>
              <a:t>Можно изменять эту политику и добавлять новые</a:t>
            </a:r>
          </a:p>
          <a:p>
            <a:r>
              <a:rPr lang="ru-RU" sz="3800" dirty="0" smtClean="0"/>
              <a:t>Добавление – через «Свойства» в контекстном меню контейнеров</a:t>
            </a:r>
          </a:p>
          <a:p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78006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Групповые политики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Правила и параметры состоят из двух частей:</a:t>
            </a:r>
          </a:p>
          <a:p>
            <a:pPr lvl="1"/>
            <a:r>
              <a:rPr lang="ru-RU" sz="3600" dirty="0" smtClean="0"/>
              <a:t>Конфигурация компьютера</a:t>
            </a:r>
          </a:p>
          <a:p>
            <a:pPr lvl="1"/>
            <a:r>
              <a:rPr lang="ru-RU" sz="3600" dirty="0" smtClean="0"/>
              <a:t>Конфигурация пользователя</a:t>
            </a:r>
          </a:p>
          <a:p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39906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Групповые политики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Для компьютера и пользователя можно задавать:</a:t>
            </a:r>
          </a:p>
          <a:p>
            <a:pPr lvl="1"/>
            <a:r>
              <a:rPr lang="ru-RU" sz="3600" dirty="0" smtClean="0"/>
              <a:t>Параметры установки программ</a:t>
            </a:r>
          </a:p>
          <a:p>
            <a:pPr lvl="1"/>
            <a:r>
              <a:rPr lang="ru-RU" sz="3600" dirty="0" smtClean="0"/>
              <a:t>Сценарии входа и выхода</a:t>
            </a:r>
          </a:p>
          <a:p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72734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Применение групповых политик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lnSpcReduction="10000"/>
          </a:bodyPr>
          <a:lstStyle/>
          <a:p>
            <a:r>
              <a:rPr lang="ru-RU" sz="3800" dirty="0" smtClean="0"/>
              <a:t>Объекты </a:t>
            </a:r>
            <a:r>
              <a:rPr lang="en-US" sz="3800" dirty="0" smtClean="0"/>
              <a:t>GPO </a:t>
            </a:r>
            <a:r>
              <a:rPr lang="ru-RU" sz="3800" dirty="0" smtClean="0"/>
              <a:t>применяются в отношении контейнеров, но не отдельных объектов</a:t>
            </a:r>
          </a:p>
          <a:p>
            <a:r>
              <a:rPr lang="ru-RU" sz="3800" dirty="0" smtClean="0"/>
              <a:t>Для каждого контейнера может быть несколько объектов </a:t>
            </a:r>
            <a:r>
              <a:rPr lang="en-US" sz="3800" dirty="0" smtClean="0"/>
              <a:t>GPO</a:t>
            </a:r>
            <a:r>
              <a:rPr lang="ru-RU" sz="3800" dirty="0" smtClean="0"/>
              <a:t> – применяется тот, который «ближе» или имеет более высокий приоритет</a:t>
            </a:r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37053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Применение групповых политик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Однако, применением групповых политик можно управлять</a:t>
            </a:r>
          </a:p>
          <a:p>
            <a:pPr lvl="1"/>
            <a:r>
              <a:rPr lang="ru-RU" sz="3600" dirty="0" smtClean="0"/>
              <a:t>При помощи списков контроля доступа (</a:t>
            </a:r>
            <a:r>
              <a:rPr lang="en-US" sz="3600" dirty="0" smtClean="0"/>
              <a:t>ACL</a:t>
            </a:r>
            <a:r>
              <a:rPr lang="ru-RU" sz="3600" dirty="0" smtClean="0"/>
              <a:t>)</a:t>
            </a:r>
          </a:p>
          <a:p>
            <a:pPr lvl="1"/>
            <a:r>
              <a:rPr lang="ru-RU" sz="3600" dirty="0" smtClean="0"/>
              <a:t>При помощи </a:t>
            </a:r>
            <a:r>
              <a:rPr lang="en-US" sz="3600" dirty="0" smtClean="0"/>
              <a:t>WMI</a:t>
            </a:r>
            <a:r>
              <a:rPr lang="ru-RU" sz="3600" dirty="0" smtClean="0"/>
              <a:t>-фильтров</a:t>
            </a:r>
            <a:endParaRPr lang="ru-RU" sz="36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82532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803</TotalTime>
  <Words>203</Words>
  <Application>Microsoft Office PowerPoint</Application>
  <PresentationFormat>Экран (4:3)</PresentationFormat>
  <Paragraphs>39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Групповые политики в домене Windows</vt:lpstr>
      <vt:lpstr>Групповые политики</vt:lpstr>
      <vt:lpstr>Групповые политики</vt:lpstr>
      <vt:lpstr>Групповые политики</vt:lpstr>
      <vt:lpstr>Групповые политики</vt:lpstr>
      <vt:lpstr>Групповые политики</vt:lpstr>
      <vt:lpstr>Применение групповых политик</vt:lpstr>
      <vt:lpstr>Применение групповых политик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144</cp:revision>
  <cp:lastPrinted>2013-04-10T20:15:18Z</cp:lastPrinted>
  <dcterms:created xsi:type="dcterms:W3CDTF">2012-12-20T06:25:13Z</dcterms:created>
  <dcterms:modified xsi:type="dcterms:W3CDTF">2013-04-10T20:15:19Z</dcterms:modified>
</cp:coreProperties>
</file>