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7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12.03.2013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6864" cy="2448271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С</a:t>
            </a:r>
            <a:r>
              <a:rPr lang="ru-RU" sz="4000" b="1" dirty="0" smtClean="0"/>
              <a:t>истемные службы в локальных сетях</a:t>
            </a:r>
            <a:r>
              <a:rPr lang="ru-RU" sz="4000" b="1" dirty="0" smtClean="0"/>
              <a:t> </a:t>
            </a:r>
            <a:r>
              <a:rPr lang="en-US" sz="4000" b="1" dirty="0" smtClean="0"/>
              <a:t>Windows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6864" cy="27321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Дисциплина «Построение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Windows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-сетей»</a:t>
            </a:r>
          </a:p>
          <a:p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А. Н.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Волгоградский государственный социально-педагогический университет</a:t>
            </a: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 марта 2013 г.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DFS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003232" cy="511256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Способы создания:</a:t>
            </a:r>
          </a:p>
          <a:p>
            <a:pPr lvl="1"/>
            <a:r>
              <a:rPr lang="ru-RU" sz="3400" dirty="0" smtClean="0"/>
              <a:t>с изолированным корнем</a:t>
            </a:r>
          </a:p>
          <a:p>
            <a:pPr lvl="1"/>
            <a:r>
              <a:rPr lang="ru-RU" sz="3400" dirty="0" smtClean="0"/>
              <a:t>с доменным корнем (</a:t>
            </a:r>
            <a:r>
              <a:rPr lang="en-US" sz="3400" dirty="0" smtClean="0"/>
              <a:t>\\fizmat\dfs</a:t>
            </a:r>
            <a:r>
              <a:rPr lang="ru-RU" sz="3400" dirty="0" smtClean="0"/>
              <a:t>)</a:t>
            </a:r>
            <a:endParaRPr lang="ru-RU" sz="2800" dirty="0" smtClean="0"/>
          </a:p>
          <a:p>
            <a:r>
              <a:rPr lang="ru-RU" sz="3600" dirty="0" smtClean="0"/>
              <a:t>Поддерживается механизм репликации – несколько целевых папок для одних и тех же ссылок</a:t>
            </a:r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9001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Служба маршрутизации и удаленного доступа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46126"/>
            <a:ext cx="8003232" cy="5112568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RRAS</a:t>
            </a:r>
            <a:endParaRPr lang="ru-RU" sz="3600" dirty="0" smtClean="0"/>
          </a:p>
          <a:p>
            <a:r>
              <a:rPr lang="ru-RU" sz="3600" dirty="0" smtClean="0"/>
              <a:t>Используется в случаях:</a:t>
            </a:r>
          </a:p>
          <a:p>
            <a:pPr lvl="1"/>
            <a:r>
              <a:rPr lang="ru-RU" sz="3200" dirty="0" smtClean="0"/>
              <a:t>подключения локальной сети к Интернету (прямая маршрутизация или </a:t>
            </a:r>
            <a:r>
              <a:rPr lang="en-US" sz="3200" dirty="0" smtClean="0"/>
              <a:t>NAT</a:t>
            </a:r>
            <a:r>
              <a:rPr lang="ru-RU" sz="3200" dirty="0" smtClean="0"/>
              <a:t>)</a:t>
            </a:r>
          </a:p>
          <a:p>
            <a:pPr lvl="1"/>
            <a:r>
              <a:rPr lang="ru-RU" sz="3200" dirty="0" smtClean="0"/>
              <a:t>подключения к локальной сети или удаленному компьютеру через Интернет (через модем или </a:t>
            </a:r>
            <a:r>
              <a:rPr lang="en-US" sz="3200" dirty="0" smtClean="0"/>
              <a:t>VPN</a:t>
            </a:r>
            <a:r>
              <a:rPr lang="ru-RU" sz="3200" dirty="0" smtClean="0"/>
              <a:t>)</a:t>
            </a:r>
          </a:p>
          <a:p>
            <a:pPr lvl="1"/>
            <a:r>
              <a:rPr lang="ru-RU" sz="3200" dirty="0" smtClean="0"/>
              <a:t>объединения территориально разделенных фрагментов компьютерной сети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7656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Служба терминалов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46126"/>
            <a:ext cx="8003232" cy="5112568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Доступ к рабочему столу </a:t>
            </a:r>
            <a:r>
              <a:rPr lang="en-US" sz="3600" dirty="0" smtClean="0"/>
              <a:t>Windows</a:t>
            </a:r>
            <a:r>
              <a:rPr lang="ru-RU" sz="3600" dirty="0" smtClean="0"/>
              <a:t> через компьютерную сеть (работа с удаленным компьютером как с локальным)</a:t>
            </a:r>
          </a:p>
          <a:p>
            <a:r>
              <a:rPr lang="ru-RU" sz="3600" dirty="0" smtClean="0"/>
              <a:t>Два режима работы:</a:t>
            </a:r>
          </a:p>
          <a:p>
            <a:pPr lvl="1"/>
            <a:r>
              <a:rPr lang="ru-RU" sz="3400" dirty="0" smtClean="0"/>
              <a:t>режим администрирования (не более 2-х подключений)</a:t>
            </a:r>
          </a:p>
          <a:p>
            <a:pPr lvl="1"/>
            <a:r>
              <a:rPr lang="ru-RU" sz="3400" dirty="0" smtClean="0"/>
              <a:t>режим приложений (требуется лицензирование)</a:t>
            </a:r>
            <a:endParaRPr lang="ru-RU" sz="34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8337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Служба терминалов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003232" cy="495788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Доступ к терминальному серверу – «Подключение к удаленному рабочему столу» (протокол </a:t>
            </a:r>
            <a:r>
              <a:rPr lang="en-US" sz="3600" dirty="0" smtClean="0"/>
              <a:t>RDP</a:t>
            </a:r>
            <a:r>
              <a:rPr lang="ru-RU" sz="3600" dirty="0" smtClean="0"/>
              <a:t>)</a:t>
            </a:r>
            <a:endParaRPr lang="ru-RU" sz="34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0856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04664"/>
            <a:ext cx="7644135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210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Н</a:t>
            </a:r>
            <a:r>
              <a:rPr lang="ru-RU" sz="4000" dirty="0" smtClean="0"/>
              <a:t>астройки сетевых служб и параметров </a:t>
            </a:r>
            <a:r>
              <a:rPr lang="en-US" sz="4000" dirty="0" smtClean="0"/>
              <a:t>Windows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003232" cy="4957886"/>
          </a:xfrm>
        </p:spPr>
        <p:txBody>
          <a:bodyPr>
            <a:normAutofit fontScale="92500"/>
          </a:bodyPr>
          <a:lstStyle/>
          <a:p>
            <a:r>
              <a:rPr lang="ru-RU" sz="3600" dirty="0" smtClean="0"/>
              <a:t>Используется единое средство – консоль управления </a:t>
            </a:r>
            <a:r>
              <a:rPr lang="en-US" sz="3600" dirty="0" smtClean="0"/>
              <a:t>Microsoft (MMC)</a:t>
            </a:r>
          </a:p>
          <a:p>
            <a:r>
              <a:rPr lang="en-US" sz="3600" dirty="0" smtClean="0"/>
              <a:t>MMC</a:t>
            </a:r>
            <a:r>
              <a:rPr lang="ru-RU" sz="3600" dirty="0" smtClean="0"/>
              <a:t> – представляет системным приложениям графический интерфейс</a:t>
            </a:r>
          </a:p>
          <a:p>
            <a:r>
              <a:rPr lang="ru-RU" sz="3600" dirty="0" smtClean="0"/>
              <a:t>Настройка – при помощи оснасток </a:t>
            </a:r>
            <a:r>
              <a:rPr lang="en-US" sz="3600" dirty="0" smtClean="0"/>
              <a:t>MMC</a:t>
            </a:r>
            <a:r>
              <a:rPr lang="ru-RU" sz="3600" dirty="0" smtClean="0"/>
              <a:t> (файлы *</a:t>
            </a:r>
            <a:r>
              <a:rPr lang="en-US" sz="3600" dirty="0" smtClean="0"/>
              <a:t>.</a:t>
            </a:r>
            <a:r>
              <a:rPr lang="en-US" sz="3600" dirty="0" err="1" smtClean="0"/>
              <a:t>msc</a:t>
            </a:r>
            <a:r>
              <a:rPr lang="ru-RU" sz="3600" dirty="0" smtClean="0"/>
              <a:t>)</a:t>
            </a:r>
          </a:p>
          <a:p>
            <a:r>
              <a:rPr lang="ru-RU" sz="3600" dirty="0" smtClean="0"/>
              <a:t>Доступ к оснасткам – через папку «Администрирование» (главное меню, панель управления)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9364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Системные службы в локальных сетях </a:t>
            </a:r>
            <a:r>
              <a:rPr lang="en-US" sz="4000" dirty="0" smtClean="0"/>
              <a:t>Windows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25144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DHCP</a:t>
            </a:r>
          </a:p>
          <a:p>
            <a:r>
              <a:rPr lang="en-US" sz="3600" dirty="0" smtClean="0"/>
              <a:t>DNS</a:t>
            </a:r>
          </a:p>
          <a:p>
            <a:r>
              <a:rPr lang="en-US" sz="3600" dirty="0" smtClean="0"/>
              <a:t>WINS</a:t>
            </a:r>
          </a:p>
          <a:p>
            <a:r>
              <a:rPr lang="ru-RU" sz="3600" dirty="0" smtClean="0"/>
              <a:t>Служба обозревателя </a:t>
            </a:r>
            <a:r>
              <a:rPr lang="en-US" sz="3600" dirty="0"/>
              <a:t>(Browser Service)</a:t>
            </a:r>
            <a:endParaRPr lang="ru-RU" sz="3600" dirty="0" smtClean="0"/>
          </a:p>
          <a:p>
            <a:r>
              <a:rPr lang="ru-RU" sz="3600" dirty="0" smtClean="0"/>
              <a:t>Распределенная файловая система </a:t>
            </a:r>
            <a:r>
              <a:rPr lang="en-US" sz="3600" dirty="0" smtClean="0"/>
              <a:t>DFS</a:t>
            </a:r>
          </a:p>
          <a:p>
            <a:r>
              <a:rPr lang="ru-RU" sz="3600" dirty="0" smtClean="0"/>
              <a:t>Служба маршрутизации и удаленного доступа</a:t>
            </a:r>
          </a:p>
          <a:p>
            <a:r>
              <a:rPr lang="ru-RU" sz="3600" dirty="0" smtClean="0"/>
              <a:t>Служба терминалов</a:t>
            </a:r>
          </a:p>
          <a:p>
            <a:r>
              <a:rPr lang="ru-RU" sz="3600" dirty="0" smtClean="0"/>
              <a:t>…</a:t>
            </a:r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0582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DHCP, DNS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2514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См. материал прошлой лекции</a:t>
            </a:r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13698"/>
            <a:ext cx="7632848" cy="40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127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DHCP, DNS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2514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См. материал прошлой лекции</a:t>
            </a:r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20888"/>
            <a:ext cx="7594279" cy="4071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69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WINS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25144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Служба имен </a:t>
            </a:r>
            <a:r>
              <a:rPr lang="en-US" sz="3600" dirty="0" smtClean="0"/>
              <a:t>Windows</a:t>
            </a:r>
            <a:endParaRPr lang="ru-RU" sz="3600" dirty="0"/>
          </a:p>
          <a:p>
            <a:r>
              <a:rPr lang="ru-RU" sz="3600" dirty="0" smtClean="0"/>
              <a:t>Старый аналог </a:t>
            </a:r>
            <a:r>
              <a:rPr lang="en-US" sz="3600" dirty="0" smtClean="0"/>
              <a:t>DNS</a:t>
            </a:r>
            <a:r>
              <a:rPr lang="ru-RU" sz="3600" dirty="0" smtClean="0"/>
              <a:t> (использовалась как основная служба имен до </a:t>
            </a:r>
            <a:r>
              <a:rPr lang="en-US" sz="3600" dirty="0" smtClean="0"/>
              <a:t>Windows 2000)</a:t>
            </a:r>
            <a:endParaRPr lang="ru-RU" sz="3600" dirty="0" smtClean="0"/>
          </a:p>
          <a:p>
            <a:r>
              <a:rPr lang="ru-RU" sz="3600" dirty="0" smtClean="0"/>
              <a:t>Не поддерживает иерархические имена</a:t>
            </a:r>
            <a:endParaRPr lang="en-US" sz="3600" dirty="0" smtClean="0"/>
          </a:p>
          <a:p>
            <a:r>
              <a:rPr lang="ru-RU" sz="3600" dirty="0" smtClean="0"/>
              <a:t>Сейчас может использоваться для совместимости со старыми компьютерами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6986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Служба обозревателя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25144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Обеспечивает доступ к компьютерам локальной сети через инструмент «</a:t>
            </a:r>
            <a:r>
              <a:rPr lang="ru-RU" sz="3600" dirty="0"/>
              <a:t>Сетевое окружение» </a:t>
            </a:r>
            <a:r>
              <a:rPr lang="ru-RU" sz="3600" dirty="0" smtClean="0"/>
              <a:t>→ «Вся сеть» («Сеть»)</a:t>
            </a:r>
          </a:p>
          <a:p>
            <a:r>
              <a:rPr lang="ru-RU" sz="3600" dirty="0" smtClean="0"/>
              <a:t>Рассчитана на работу как в </a:t>
            </a:r>
            <a:r>
              <a:rPr lang="ru-RU" sz="3600" dirty="0" err="1" smtClean="0"/>
              <a:t>одноранговой</a:t>
            </a:r>
            <a:r>
              <a:rPr lang="ru-RU" sz="3600" dirty="0" smtClean="0"/>
              <a:t>, так и доменной сети</a:t>
            </a:r>
          </a:p>
          <a:p>
            <a:r>
              <a:rPr lang="ru-RU" sz="3600" dirty="0" smtClean="0"/>
              <a:t>В сети выбирается главный обозреватель и, возможно, резервные обозреватели, которые ведут список доступных компьютеров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5037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Служба обозревателя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92514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Считается устаревшей</a:t>
            </a:r>
          </a:p>
          <a:p>
            <a:r>
              <a:rPr lang="ru-RU" sz="3600" dirty="0" smtClean="0"/>
              <a:t>Имеет ограничения и негарантированные процедуры</a:t>
            </a:r>
          </a:p>
          <a:p>
            <a:r>
              <a:rPr lang="ru-RU" sz="3600" dirty="0" smtClean="0"/>
              <a:t>Вместо данной службы рекомендуется использовать </a:t>
            </a:r>
            <a:r>
              <a:rPr lang="en-US" sz="3600" dirty="0" smtClean="0"/>
              <a:t>DFS</a:t>
            </a:r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1583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DFS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003232" cy="511256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Распределенная файловая система</a:t>
            </a:r>
          </a:p>
          <a:p>
            <a:r>
              <a:rPr lang="ru-RU" sz="3600" dirty="0" smtClean="0"/>
              <a:t>Позволяет создавать сетевые папки, объединяющие ресурсы </a:t>
            </a:r>
            <a:r>
              <a:rPr lang="ru-RU" sz="3600" u="sng" dirty="0" smtClean="0"/>
              <a:t>разных</a:t>
            </a:r>
            <a:r>
              <a:rPr lang="ru-RU" sz="3600" dirty="0" smtClean="0"/>
              <a:t> серверов</a:t>
            </a:r>
          </a:p>
          <a:p>
            <a:r>
              <a:rPr lang="ru-RU" sz="3600" dirty="0" smtClean="0"/>
              <a:t>Пример:</a:t>
            </a:r>
          </a:p>
          <a:p>
            <a:pPr lvl="1"/>
            <a:r>
              <a:rPr lang="en-US" sz="3000" dirty="0" smtClean="0"/>
              <a:t>\\server5\dfs\homes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en-US" sz="3000" dirty="0" smtClean="0"/>
              <a:t>\\server5\dfs\public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Расположены на разных серверах!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91866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DFS</a:t>
            </a:r>
            <a:endParaRPr lang="ru-RU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562150"/>
            <a:ext cx="7451033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07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698</TotalTime>
  <Words>371</Words>
  <Application>Microsoft Office PowerPoint</Application>
  <PresentationFormat>Экран (4:3)</PresentationFormat>
  <Paragraphs>86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Соседство</vt:lpstr>
      <vt:lpstr>Системные службы в локальных сетях Windows</vt:lpstr>
      <vt:lpstr>Системные службы в локальных сетях Windows</vt:lpstr>
      <vt:lpstr>DHCP, DNS</vt:lpstr>
      <vt:lpstr>DHCP, DNS</vt:lpstr>
      <vt:lpstr>WINS</vt:lpstr>
      <vt:lpstr>Служба обозревателя</vt:lpstr>
      <vt:lpstr>Служба обозревателя</vt:lpstr>
      <vt:lpstr>DFS</vt:lpstr>
      <vt:lpstr>DFS</vt:lpstr>
      <vt:lpstr>DFS</vt:lpstr>
      <vt:lpstr>Служба маршрутизации и удаленного доступа</vt:lpstr>
      <vt:lpstr>Служба терминалов</vt:lpstr>
      <vt:lpstr>Служба терминалов</vt:lpstr>
      <vt:lpstr>Презентация PowerPoint</vt:lpstr>
      <vt:lpstr>Настройки сетевых служб и параметров Windows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Alexey</cp:lastModifiedBy>
  <cp:revision>102</cp:revision>
  <cp:lastPrinted>2013-01-27T16:51:47Z</cp:lastPrinted>
  <dcterms:created xsi:type="dcterms:W3CDTF">2012-12-20T06:25:13Z</dcterms:created>
  <dcterms:modified xsi:type="dcterms:W3CDTF">2013-03-12T19:10:03Z</dcterms:modified>
</cp:coreProperties>
</file>