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27.02.2013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Служба </a:t>
            </a:r>
            <a:r>
              <a:rPr lang="en-US" sz="4000" b="1" dirty="0" smtClean="0"/>
              <a:t>DNS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февраля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Служба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DNS</a:t>
            </a:r>
            <a:r>
              <a:rPr lang="ru-RU" sz="3600" dirty="0" smtClean="0"/>
              <a:t> – система доменных имен</a:t>
            </a:r>
          </a:p>
          <a:p>
            <a:r>
              <a:rPr lang="ru-RU" sz="3600" dirty="0" smtClean="0"/>
              <a:t>Информация хранится не локально, а на </a:t>
            </a:r>
            <a:r>
              <a:rPr lang="en-US" sz="3600" dirty="0" smtClean="0"/>
              <a:t>DNS</a:t>
            </a:r>
            <a:r>
              <a:rPr lang="ru-RU" sz="3600" dirty="0" smtClean="0"/>
              <a:t>-серверах</a:t>
            </a:r>
          </a:p>
          <a:p>
            <a:r>
              <a:rPr lang="ru-RU" sz="3600" dirty="0" smtClean="0"/>
              <a:t>Каждый сервер хранит часть информации – о своей зоне или домене</a:t>
            </a:r>
          </a:p>
          <a:p>
            <a:r>
              <a:rPr lang="en-US" sz="3600" dirty="0" smtClean="0"/>
              <a:t>DNS</a:t>
            </a:r>
            <a:r>
              <a:rPr lang="ru-RU" sz="3600" dirty="0" smtClean="0"/>
              <a:t>-сервера связаны в единую распределенную базу данных</a:t>
            </a:r>
          </a:p>
          <a:p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0866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Распознавание адреса через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Можно обратиться к любому серверу </a:t>
            </a:r>
            <a:r>
              <a:rPr lang="en-US" sz="3600" dirty="0" smtClean="0"/>
              <a:t>DNS</a:t>
            </a:r>
            <a:endParaRPr lang="ru-RU" sz="3600" dirty="0" smtClean="0"/>
          </a:p>
          <a:p>
            <a:r>
              <a:rPr lang="ru-RU" sz="3600" dirty="0" smtClean="0"/>
              <a:t>Принцип «либо я знаю ответ, либо знаю к кому обратиться дальше»</a:t>
            </a:r>
          </a:p>
          <a:p>
            <a:r>
              <a:rPr lang="ru-RU" sz="3600" dirty="0" smtClean="0"/>
              <a:t>Рекурсивная и </a:t>
            </a:r>
            <a:r>
              <a:rPr lang="ru-RU" sz="3600" dirty="0" err="1" smtClean="0"/>
              <a:t>нерекурсивная</a:t>
            </a:r>
            <a:r>
              <a:rPr lang="ru-RU" sz="3600" dirty="0" smtClean="0"/>
              <a:t> процедуры взаимодействия</a:t>
            </a:r>
          </a:p>
          <a:p>
            <a:r>
              <a:rPr lang="ru-RU" sz="3600" dirty="0" smtClean="0"/>
              <a:t>Авторитетные и неавторитетные ответы</a:t>
            </a:r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166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Служба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менее двух серверов в каждой зоне (</a:t>
            </a:r>
            <a:r>
              <a:rPr lang="ru-RU" sz="3600" dirty="0" smtClean="0"/>
              <a:t>один </a:t>
            </a:r>
            <a:r>
              <a:rPr lang="en-US" sz="3600" dirty="0" smtClean="0"/>
              <a:t>master </a:t>
            </a:r>
            <a:r>
              <a:rPr lang="ru-RU" sz="3600" dirty="0" smtClean="0"/>
              <a:t>и один или несколько </a:t>
            </a:r>
            <a:r>
              <a:rPr lang="en-US" sz="3600" dirty="0" smtClean="0"/>
              <a:t>slave</a:t>
            </a:r>
            <a:r>
              <a:rPr lang="ru-RU" sz="3600" dirty="0" smtClean="0"/>
              <a:t>)</a:t>
            </a:r>
          </a:p>
          <a:p>
            <a:r>
              <a:rPr lang="ru-RU" sz="3600" dirty="0" smtClean="0"/>
              <a:t>Сервера являются кэширующими (запоминают пересылаемую информацию)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4794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Информация серверов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Начальная запись зоны </a:t>
            </a:r>
            <a:r>
              <a:rPr lang="en-US" sz="3600" dirty="0" smtClean="0"/>
              <a:t>SOA</a:t>
            </a:r>
            <a:endParaRPr lang="ru-RU" sz="3600" dirty="0" smtClean="0"/>
          </a:p>
          <a:p>
            <a:pPr lvl="2"/>
            <a:r>
              <a:rPr lang="ru-RU" sz="2000" dirty="0" smtClean="0"/>
              <a:t>Информация о сервере и администраторе</a:t>
            </a:r>
          </a:p>
          <a:p>
            <a:pPr lvl="2"/>
            <a:r>
              <a:rPr lang="ru-RU" sz="2000" dirty="0" smtClean="0"/>
              <a:t>Серийный номер зоны</a:t>
            </a:r>
          </a:p>
          <a:p>
            <a:pPr lvl="2"/>
            <a:r>
              <a:rPr lang="ru-RU" sz="2000" dirty="0" smtClean="0"/>
              <a:t>Параметры времени кэширования</a:t>
            </a:r>
          </a:p>
          <a:p>
            <a:r>
              <a:rPr lang="ru-RU" sz="3600" dirty="0" smtClean="0"/>
              <a:t>Записи:</a:t>
            </a:r>
          </a:p>
          <a:p>
            <a:pPr lvl="2"/>
            <a:r>
              <a:rPr lang="en-US" sz="3200" dirty="0" smtClean="0"/>
              <a:t>NS</a:t>
            </a:r>
          </a:p>
          <a:p>
            <a:pPr lvl="2"/>
            <a:r>
              <a:rPr lang="en-US" sz="3200" dirty="0" smtClean="0"/>
              <a:t>A</a:t>
            </a:r>
          </a:p>
          <a:p>
            <a:pPr lvl="2"/>
            <a:r>
              <a:rPr lang="en-US" sz="3200" dirty="0" smtClean="0"/>
              <a:t>CNAME</a:t>
            </a:r>
          </a:p>
          <a:p>
            <a:pPr lvl="2"/>
            <a:r>
              <a:rPr lang="en-US" sz="3200" dirty="0" smtClean="0"/>
              <a:t>MX</a:t>
            </a:r>
          </a:p>
          <a:p>
            <a:pPr lvl="2"/>
            <a:r>
              <a:rPr lang="en-US" sz="3200" dirty="0" smtClean="0"/>
              <a:t>SRV</a:t>
            </a:r>
          </a:p>
          <a:p>
            <a:pPr lvl="2"/>
            <a:r>
              <a:rPr lang="en-US" sz="3200" dirty="0" smtClean="0"/>
              <a:t>RTR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382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Информация серверов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Начальная запись зоны </a:t>
            </a:r>
            <a:r>
              <a:rPr lang="en-US" sz="3600" dirty="0" smtClean="0"/>
              <a:t>SOA</a:t>
            </a:r>
            <a:endParaRPr lang="ru-RU" sz="3600" dirty="0" smtClean="0"/>
          </a:p>
          <a:p>
            <a:pPr lvl="2"/>
            <a:r>
              <a:rPr lang="ru-RU" sz="2000" dirty="0" smtClean="0"/>
              <a:t>Информация о сервере и администраторе</a:t>
            </a:r>
          </a:p>
          <a:p>
            <a:pPr lvl="2"/>
            <a:r>
              <a:rPr lang="ru-RU" sz="2000" dirty="0" smtClean="0"/>
              <a:t>Серийный номер зоны</a:t>
            </a:r>
          </a:p>
          <a:p>
            <a:pPr lvl="2"/>
            <a:r>
              <a:rPr lang="ru-RU" sz="2000" dirty="0" smtClean="0"/>
              <a:t>Параметры времени кэширования</a:t>
            </a:r>
          </a:p>
          <a:p>
            <a:r>
              <a:rPr lang="ru-RU" sz="3600" dirty="0" smtClean="0"/>
              <a:t>Записи:</a:t>
            </a:r>
          </a:p>
          <a:p>
            <a:pPr lvl="2"/>
            <a:r>
              <a:rPr lang="en-US" sz="3200" dirty="0" smtClean="0"/>
              <a:t>NS</a:t>
            </a:r>
          </a:p>
          <a:p>
            <a:pPr lvl="2"/>
            <a:r>
              <a:rPr lang="en-US" sz="3200" dirty="0" smtClean="0"/>
              <a:t>A</a:t>
            </a:r>
          </a:p>
          <a:p>
            <a:pPr lvl="2"/>
            <a:r>
              <a:rPr lang="en-US" sz="3200" dirty="0" smtClean="0"/>
              <a:t>CNAME</a:t>
            </a:r>
          </a:p>
          <a:p>
            <a:pPr lvl="2"/>
            <a:r>
              <a:rPr lang="en-US" sz="3200" dirty="0" smtClean="0"/>
              <a:t>MX</a:t>
            </a:r>
          </a:p>
          <a:p>
            <a:pPr lvl="2"/>
            <a:r>
              <a:rPr lang="en-US" sz="3200" dirty="0" smtClean="0"/>
              <a:t>SRV</a:t>
            </a:r>
          </a:p>
          <a:p>
            <a:pPr lvl="2"/>
            <a:r>
              <a:rPr lang="en-US" sz="3200" dirty="0" smtClean="0"/>
              <a:t>RTR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76244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26548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21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ru-RU" sz="4000" dirty="0" smtClean="0"/>
              <a:t>Прямое и обратное преобразование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Прямое: </a:t>
            </a:r>
            <a:r>
              <a:rPr lang="en-US" sz="3600" dirty="0"/>
              <a:t>yandex.ru → 77.88.21.11</a:t>
            </a:r>
          </a:p>
          <a:p>
            <a:r>
              <a:rPr lang="ru-RU" sz="3600" dirty="0" smtClean="0"/>
              <a:t>Обратное: </a:t>
            </a:r>
            <a:r>
              <a:rPr lang="ru-RU" sz="3600" dirty="0"/>
              <a:t>77.88.21.11 → </a:t>
            </a:r>
            <a:r>
              <a:rPr lang="en-US" sz="3600" dirty="0" smtClean="0"/>
              <a:t>yandex.ru</a:t>
            </a:r>
            <a:endParaRPr lang="ru-RU" sz="3600" dirty="0" smtClean="0"/>
          </a:p>
          <a:p>
            <a:endParaRPr lang="ru-RU" sz="3600" dirty="0"/>
          </a:p>
          <a:p>
            <a:r>
              <a:rPr lang="ru-RU" sz="3600" dirty="0" smtClean="0"/>
              <a:t>Обратное преобразование – через домен </a:t>
            </a:r>
            <a:r>
              <a:rPr lang="en-US" sz="3600" dirty="0" smtClean="0"/>
              <a:t>in-</a:t>
            </a:r>
            <a:r>
              <a:rPr lang="en-US" sz="3600" dirty="0" err="1" smtClean="0"/>
              <a:t>addr.arpa</a:t>
            </a:r>
            <a:r>
              <a:rPr lang="ru-RU" sz="3600" dirty="0" smtClean="0"/>
              <a:t>: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11</a:t>
            </a:r>
            <a:r>
              <a:rPr lang="en-US" sz="3600" dirty="0" smtClean="0"/>
              <a:t>.21.88.77.in-addr.arpa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98926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Преобразование национальных имен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президент.рф</a:t>
            </a:r>
            <a:endParaRPr lang="ru-RU" sz="3600" dirty="0" smtClean="0"/>
          </a:p>
          <a:p>
            <a:r>
              <a:rPr lang="ru-RU" sz="3600" dirty="0" err="1" smtClean="0"/>
              <a:t>вести.рф</a:t>
            </a:r>
            <a:endParaRPr lang="ru-RU" sz="3600" dirty="0" smtClean="0"/>
          </a:p>
          <a:p>
            <a:endParaRPr lang="ru-RU" sz="3600" dirty="0"/>
          </a:p>
          <a:p>
            <a:r>
              <a:rPr lang="ru-RU" sz="3600" dirty="0" smtClean="0"/>
              <a:t>Используется кодировка </a:t>
            </a:r>
            <a:r>
              <a:rPr lang="en-US" sz="3600" dirty="0" err="1" smtClean="0"/>
              <a:t>punicode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вести.рф</a:t>
            </a:r>
            <a:r>
              <a:rPr lang="ru-RU" sz="3600" dirty="0" smtClean="0"/>
              <a:t> </a:t>
            </a:r>
            <a:r>
              <a:rPr lang="ru-RU" sz="3600" dirty="0"/>
              <a:t>→ </a:t>
            </a:r>
            <a:r>
              <a:rPr lang="en-US" sz="3600" dirty="0" err="1" smtClean="0"/>
              <a:t>xn</a:t>
            </a:r>
            <a:r>
              <a:rPr lang="en-US" sz="3600" dirty="0" smtClean="0"/>
              <a:t>-</a:t>
            </a:r>
            <a:r>
              <a:rPr lang="en-US" sz="3600" dirty="0"/>
              <a:t>-b1agj9af.xn--p1ai</a:t>
            </a:r>
            <a:endParaRPr lang="ru-RU" sz="3600" dirty="0" smtClean="0"/>
          </a:p>
          <a:p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68896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сервера </a:t>
            </a:r>
            <a:r>
              <a:rPr lang="en-US" sz="4000" dirty="0" smtClean="0"/>
              <a:t>DNS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Создание полноценного сервера</a:t>
            </a:r>
          </a:p>
          <a:p>
            <a:pPr lvl="2"/>
            <a:r>
              <a:rPr lang="en-US" sz="3200" dirty="0" smtClean="0"/>
              <a:t>Windows Server</a:t>
            </a:r>
          </a:p>
          <a:p>
            <a:pPr lvl="2"/>
            <a:r>
              <a:rPr lang="en-US" sz="3200" dirty="0" smtClean="0"/>
              <a:t>Linux, FreeBSD (BIND)</a:t>
            </a:r>
          </a:p>
          <a:p>
            <a:r>
              <a:rPr lang="ru-RU" sz="3600" dirty="0" smtClean="0"/>
              <a:t>Создание сервера пересылки</a:t>
            </a:r>
          </a:p>
          <a:p>
            <a:pPr lvl="2"/>
            <a:r>
              <a:rPr lang="ru-RU" sz="3200" dirty="0"/>
              <a:t>Аппаратный или программный маршрутизатор</a:t>
            </a:r>
          </a:p>
          <a:p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02822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Адресация в сетях </a:t>
            </a:r>
            <a:r>
              <a:rPr lang="en-US" sz="4000" dirty="0" smtClean="0"/>
              <a:t>TCP</a:t>
            </a:r>
            <a:r>
              <a:rPr lang="ru-RU" sz="4000" dirty="0" smtClean="0"/>
              <a:t>/</a:t>
            </a:r>
            <a:r>
              <a:rPr lang="en-US" sz="4000" dirty="0" smtClean="0"/>
              <a:t>IP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77.88.21.11 (</a:t>
            </a:r>
            <a:r>
              <a:rPr lang="ru-RU" sz="3600" dirty="0" smtClean="0"/>
              <a:t>Яндекс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83.239.143.215</a:t>
            </a:r>
            <a:r>
              <a:rPr lang="ru-RU" sz="3600" dirty="0" smtClean="0"/>
              <a:t> (</a:t>
            </a:r>
            <a:r>
              <a:rPr lang="en-US" sz="3600" dirty="0" smtClean="0"/>
              <a:t>mif.vspu.ru</a:t>
            </a:r>
            <a:r>
              <a:rPr lang="ru-RU" sz="3600" dirty="0" smtClean="0"/>
              <a:t>)</a:t>
            </a:r>
            <a:endParaRPr lang="en-US" sz="3600" dirty="0" smtClean="0"/>
          </a:p>
          <a:p>
            <a:r>
              <a:rPr lang="en-US" sz="3600" dirty="0" smtClean="0"/>
              <a:t>10.2.0.10 (</a:t>
            </a:r>
            <a:r>
              <a:rPr lang="ru-RU" sz="3600" dirty="0" smtClean="0"/>
              <a:t>локальный сервер</a:t>
            </a:r>
            <a:r>
              <a:rPr lang="en-US" sz="3600" dirty="0" smtClean="0"/>
              <a:t>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Адресация в сетях </a:t>
            </a:r>
            <a:r>
              <a:rPr lang="en-US" sz="4000" dirty="0" smtClean="0"/>
              <a:t>TCP</a:t>
            </a:r>
            <a:r>
              <a:rPr lang="ru-RU" sz="4000" dirty="0" smtClean="0"/>
              <a:t>/</a:t>
            </a:r>
            <a:r>
              <a:rPr lang="en-US" sz="4000" dirty="0" smtClean="0"/>
              <a:t>IP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www.yandex.ru</a:t>
            </a:r>
          </a:p>
          <a:p>
            <a:r>
              <a:rPr lang="en-US" sz="3600" dirty="0" smtClean="0"/>
              <a:t>mif.vspu.ru</a:t>
            </a:r>
          </a:p>
          <a:p>
            <a:r>
              <a:rPr lang="en-US" sz="3600" dirty="0" smtClean="0"/>
              <a:t>server5.fizmat.vspu.ru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189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Адресация в сетях </a:t>
            </a:r>
            <a:r>
              <a:rPr lang="en-US" sz="4000" dirty="0" smtClean="0"/>
              <a:t>TCP</a:t>
            </a:r>
            <a:r>
              <a:rPr lang="ru-RU" sz="4000" dirty="0" smtClean="0"/>
              <a:t>/</a:t>
            </a:r>
            <a:r>
              <a:rPr lang="en-US" sz="4000" dirty="0" smtClean="0"/>
              <a:t>IP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 каждым доменным именем скрывается один или несколько адресов</a:t>
            </a:r>
          </a:p>
          <a:p>
            <a:r>
              <a:rPr lang="ru-RU" sz="3600" dirty="0" smtClean="0"/>
              <a:t>С каждым </a:t>
            </a:r>
            <a:r>
              <a:rPr lang="en-US" sz="3600" dirty="0" smtClean="0"/>
              <a:t>IP</a:t>
            </a:r>
            <a:r>
              <a:rPr lang="ru-RU" sz="3600" dirty="0" smtClean="0"/>
              <a:t>-адресом может быть связано одно или несколько имен</a:t>
            </a:r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4292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Одно имя и несколько адресов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yandex.ru</a:t>
            </a:r>
          </a:p>
          <a:p>
            <a:pPr lvl="2"/>
            <a:r>
              <a:rPr lang="ru-RU" sz="3200" dirty="0"/>
              <a:t>213.180.193.11</a:t>
            </a:r>
          </a:p>
          <a:p>
            <a:pPr lvl="2"/>
            <a:r>
              <a:rPr lang="ru-RU" sz="3200" dirty="0"/>
              <a:t>213.180.204.11</a:t>
            </a:r>
          </a:p>
          <a:p>
            <a:pPr lvl="2"/>
            <a:r>
              <a:rPr lang="ru-RU" sz="3200" dirty="0"/>
              <a:t>77.88.21.11</a:t>
            </a:r>
          </a:p>
          <a:p>
            <a:pPr lvl="2"/>
            <a:r>
              <a:rPr lang="ru-RU" sz="3200" dirty="0"/>
              <a:t>87.250.250.11</a:t>
            </a:r>
          </a:p>
          <a:p>
            <a:pPr lvl="2"/>
            <a:r>
              <a:rPr lang="ru-RU" sz="3200" dirty="0"/>
              <a:t>93.158.134.11</a:t>
            </a:r>
            <a:endParaRPr lang="ru-RU" sz="3200" dirty="0" smtClean="0"/>
          </a:p>
          <a:p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7926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Один адрес и несколько имен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83.239.143.215</a:t>
            </a:r>
            <a:endParaRPr lang="ru-RU" sz="3600" dirty="0" smtClean="0"/>
          </a:p>
          <a:p>
            <a:pPr lvl="2"/>
            <a:r>
              <a:rPr lang="en-US" sz="3600" dirty="0" smtClean="0"/>
              <a:t>edu.vspu.ru</a:t>
            </a:r>
          </a:p>
          <a:p>
            <a:pPr lvl="2"/>
            <a:r>
              <a:rPr lang="en-US" sz="3600" dirty="0" smtClean="0"/>
              <a:t>mif.vspu.ru</a:t>
            </a:r>
          </a:p>
          <a:p>
            <a:pPr lvl="2"/>
            <a:r>
              <a:rPr lang="en-US" sz="3600" dirty="0" smtClean="0"/>
              <a:t>chess.vspu.ru</a:t>
            </a:r>
            <a:endParaRPr lang="ru-RU" sz="3600" dirty="0" smtClean="0"/>
          </a:p>
          <a:p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6448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Преобразование адресов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47" y="1484784"/>
            <a:ext cx="8563124" cy="4781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63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Преобразование адресов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Два способа</a:t>
            </a:r>
          </a:p>
          <a:p>
            <a:pPr lvl="2"/>
            <a:r>
              <a:rPr lang="ru-RU" sz="3600" dirty="0" smtClean="0"/>
              <a:t>файл </a:t>
            </a:r>
            <a:r>
              <a:rPr lang="en-US" sz="3600" dirty="0" smtClean="0"/>
              <a:t>hosts</a:t>
            </a:r>
            <a:endParaRPr lang="ru-RU" sz="3600" dirty="0" smtClean="0"/>
          </a:p>
          <a:p>
            <a:pPr lvl="2"/>
            <a:r>
              <a:rPr lang="ru-RU" sz="3600" dirty="0" smtClean="0"/>
              <a:t>служба </a:t>
            </a:r>
            <a:r>
              <a:rPr lang="en-US" sz="3600" dirty="0" smtClean="0"/>
              <a:t>DNS</a:t>
            </a:r>
            <a:endParaRPr lang="ru-RU" sz="3600" dirty="0" smtClean="0"/>
          </a:p>
          <a:p>
            <a:endParaRPr lang="en-US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9410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Файл </a:t>
            </a:r>
            <a:r>
              <a:rPr lang="en-US" sz="4000" dirty="0" smtClean="0"/>
              <a:t>hosts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60973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531</TotalTime>
  <Words>323</Words>
  <Application>Microsoft Office PowerPoint</Application>
  <PresentationFormat>Экран (4:3)</PresentationFormat>
  <Paragraphs>107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Соседство</vt:lpstr>
      <vt:lpstr>Служба DNS</vt:lpstr>
      <vt:lpstr>Адресация в сетях TCP/IP</vt:lpstr>
      <vt:lpstr>Адресация в сетях TCP/IP</vt:lpstr>
      <vt:lpstr>Адресация в сетях TCP/IP</vt:lpstr>
      <vt:lpstr>Одно имя и несколько адресов</vt:lpstr>
      <vt:lpstr>Один адрес и несколько имен</vt:lpstr>
      <vt:lpstr>Преобразование адресов</vt:lpstr>
      <vt:lpstr>Преобразование адресов</vt:lpstr>
      <vt:lpstr>Файл hosts</vt:lpstr>
      <vt:lpstr>Служба DNS</vt:lpstr>
      <vt:lpstr>Распознавание адреса через DNS</vt:lpstr>
      <vt:lpstr>Служба DNS</vt:lpstr>
      <vt:lpstr>Информация серверов DNS</vt:lpstr>
      <vt:lpstr>Информация серверов DNS</vt:lpstr>
      <vt:lpstr>Презентация PowerPoint</vt:lpstr>
      <vt:lpstr>Прямое и обратное преобразование</vt:lpstr>
      <vt:lpstr>Преобразование национальных имен</vt:lpstr>
      <vt:lpstr>Создание сервера DNS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Сергеев Алексей Николаевич</cp:lastModifiedBy>
  <cp:revision>69</cp:revision>
  <cp:lastPrinted>2013-01-27T16:51:47Z</cp:lastPrinted>
  <dcterms:created xsi:type="dcterms:W3CDTF">2012-12-20T06:25:13Z</dcterms:created>
  <dcterms:modified xsi:type="dcterms:W3CDTF">2013-02-27T15:51:34Z</dcterms:modified>
</cp:coreProperties>
</file>