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Служба </a:t>
            </a:r>
            <a:r>
              <a:rPr lang="en-US" sz="4000" b="1" dirty="0" smtClean="0"/>
              <a:t>DHCP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февраля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Настройка параметров </a:t>
            </a:r>
            <a:r>
              <a:rPr lang="en-US" sz="4000" dirty="0" smtClean="0"/>
              <a:t>TCP</a:t>
            </a:r>
            <a:r>
              <a:rPr lang="ru-RU" sz="4000" dirty="0" smtClean="0"/>
              <a:t>/</a:t>
            </a:r>
            <a:r>
              <a:rPr lang="en-US" sz="4000" dirty="0" smtClean="0"/>
              <a:t>IP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IP</a:t>
            </a:r>
            <a:r>
              <a:rPr lang="ru-RU" sz="3600" dirty="0" smtClean="0"/>
              <a:t>-адрес		10.2.1.12</a:t>
            </a:r>
          </a:p>
          <a:p>
            <a:r>
              <a:rPr lang="ru-RU" sz="3600" dirty="0" smtClean="0"/>
              <a:t>Маска			255.255.0.0</a:t>
            </a:r>
          </a:p>
          <a:p>
            <a:r>
              <a:rPr lang="ru-RU" sz="3600" dirty="0" smtClean="0"/>
              <a:t>Шлюз			10.2.0.1</a:t>
            </a:r>
          </a:p>
          <a:p>
            <a:r>
              <a:rPr lang="ru-RU" sz="3600" dirty="0" smtClean="0"/>
              <a:t>Адреса </a:t>
            </a:r>
            <a:r>
              <a:rPr lang="en-US" sz="3600" dirty="0" smtClean="0"/>
              <a:t>DNS</a:t>
            </a:r>
            <a:r>
              <a:rPr lang="ru-RU" sz="3600" dirty="0" smtClean="0"/>
              <a:t>		10.2.0.1</a:t>
            </a:r>
            <a:br>
              <a:rPr lang="ru-RU" sz="3600" dirty="0" smtClean="0"/>
            </a:br>
            <a:r>
              <a:rPr lang="ru-RU" sz="3600" dirty="0" smtClean="0"/>
              <a:t>				10.2.0.10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Два способа настройки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Вручную</a:t>
            </a:r>
          </a:p>
          <a:p>
            <a:r>
              <a:rPr lang="ru-RU" sz="3600" dirty="0" smtClean="0"/>
              <a:t>Автоматически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440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5760640" cy="641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19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Служба </a:t>
            </a:r>
            <a:r>
              <a:rPr lang="en-US" sz="4000" dirty="0" smtClean="0"/>
              <a:t>DHCP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DHCP</a:t>
            </a:r>
            <a:r>
              <a:rPr lang="ru-RU" sz="3600" dirty="0" smtClean="0"/>
              <a:t> – протокол динамической настройки узла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50911" y="356230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DHCP</a:t>
            </a:r>
            <a:r>
              <a:rPr lang="ru-RU" sz="2400" dirty="0" smtClean="0"/>
              <a:t>-сервер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275856" y="5905003"/>
            <a:ext cx="2462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Рабочие станции</a:t>
            </a:r>
            <a:endParaRPr lang="ru-RU" sz="2400" dirty="0"/>
          </a:p>
        </p:txBody>
      </p:sp>
      <p:grpSp>
        <p:nvGrpSpPr>
          <p:cNvPr id="22" name="Группа 21"/>
          <p:cNvGrpSpPr/>
          <p:nvPr/>
        </p:nvGrpSpPr>
        <p:grpSpPr>
          <a:xfrm flipH="1">
            <a:off x="2269448" y="3347839"/>
            <a:ext cx="4385558" cy="2232248"/>
            <a:chOff x="1619672" y="3140968"/>
            <a:chExt cx="4392488" cy="2232248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1835696" y="4509120"/>
              <a:ext cx="3960440" cy="74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847925" y="4509120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131840" y="4509864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572000" y="4492302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796136" y="4509120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635052" y="4060254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2339752" y="3140968"/>
              <a:ext cx="575903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1619672" y="4941912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915816" y="4941912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4355976" y="4924350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580112" y="4924350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5387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4 этапа назначения адреса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Обнаружение сервера</a:t>
            </a:r>
          </a:p>
          <a:p>
            <a:r>
              <a:rPr lang="ru-RU" sz="3600" dirty="0" smtClean="0"/>
              <a:t>Предложение</a:t>
            </a:r>
          </a:p>
          <a:p>
            <a:r>
              <a:rPr lang="ru-RU" sz="3600" dirty="0" smtClean="0"/>
              <a:t>Запрос</a:t>
            </a:r>
          </a:p>
          <a:p>
            <a:r>
              <a:rPr lang="ru-RU" sz="3600" dirty="0" smtClean="0"/>
              <a:t>Подтверждение</a:t>
            </a: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347864" y="3553383"/>
            <a:ext cx="4385558" cy="2232248"/>
            <a:chOff x="1619672" y="3140968"/>
            <a:chExt cx="4392488" cy="223224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835696" y="4509120"/>
              <a:ext cx="3960440" cy="74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847925" y="4509120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131840" y="4509864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572000" y="4492302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796136" y="4509120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635052" y="4060254"/>
              <a:ext cx="0" cy="43204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" name="Прямоугольник 3"/>
            <p:cNvSpPr/>
            <p:nvPr/>
          </p:nvSpPr>
          <p:spPr>
            <a:xfrm>
              <a:off x="2339752" y="3140968"/>
              <a:ext cx="575903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619672" y="4941912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915816" y="4941912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355976" y="4924350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5580112" y="4924350"/>
              <a:ext cx="432048" cy="4313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76694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сервера </a:t>
            </a:r>
            <a:r>
              <a:rPr lang="en-US" sz="4000" dirty="0" smtClean="0"/>
              <a:t>DHCP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Windows Server, Linux, FreeBSD</a:t>
            </a:r>
          </a:p>
          <a:p>
            <a:r>
              <a:rPr lang="ru-RU" sz="3600" dirty="0" smtClean="0"/>
              <a:t>Аппаратное устройство (маршрутизатор, точка доступа) с соответствующей функцией</a:t>
            </a:r>
          </a:p>
        </p:txBody>
      </p:sp>
    </p:spTree>
    <p:extLst>
      <p:ext uri="{BB962C8B-B14F-4D97-AF65-F5344CB8AC3E}">
        <p14:creationId xmlns:p14="http://schemas.microsoft.com/office/powerpoint/2010/main" val="417664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Автоматическая настройка без </a:t>
            </a:r>
            <a:r>
              <a:rPr lang="en-US" sz="4000" dirty="0" smtClean="0"/>
              <a:t>DHCP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 процессе создания соединения «точка-точка» (</a:t>
            </a:r>
            <a:r>
              <a:rPr lang="en-US" sz="3600" dirty="0" smtClean="0"/>
              <a:t>PPP, </a:t>
            </a:r>
            <a:r>
              <a:rPr lang="en-US" sz="3600" dirty="0" err="1" smtClean="0"/>
              <a:t>PPPoE</a:t>
            </a:r>
            <a:r>
              <a:rPr lang="en-US" sz="3600" dirty="0" smtClean="0"/>
              <a:t>, PPTP </a:t>
            </a:r>
            <a:r>
              <a:rPr lang="ru-RU" sz="3600" dirty="0" smtClean="0"/>
              <a:t>и др.)</a:t>
            </a:r>
          </a:p>
          <a:p>
            <a:r>
              <a:rPr lang="ru-RU" sz="3600" dirty="0" smtClean="0"/>
              <a:t>Функция ОС </a:t>
            </a:r>
            <a:r>
              <a:rPr lang="en-US" sz="3600" dirty="0" smtClean="0"/>
              <a:t>Windows </a:t>
            </a:r>
            <a:r>
              <a:rPr lang="ru-RU" sz="3600" dirty="0" smtClean="0"/>
              <a:t>автоматического назначения адреса в отсутствии </a:t>
            </a:r>
            <a:r>
              <a:rPr lang="en-US" sz="3600" dirty="0" smtClean="0"/>
              <a:t>DHCP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3600" dirty="0" smtClean="0"/>
              <a:t>169.254.0.0 – 169.254.255.255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425141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548</TotalTime>
  <Words>112</Words>
  <Application>Microsoft Office PowerPoint</Application>
  <PresentationFormat>Экран (4:3)</PresentationFormat>
  <Paragraphs>38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Служба DHCP</vt:lpstr>
      <vt:lpstr>Настройка параметров TCP/IP</vt:lpstr>
      <vt:lpstr>Два способа настройки</vt:lpstr>
      <vt:lpstr>Презентация PowerPoint</vt:lpstr>
      <vt:lpstr>Служба DHCP</vt:lpstr>
      <vt:lpstr>4 этапа назначения адреса</vt:lpstr>
      <vt:lpstr>Создание сервера DHCP</vt:lpstr>
      <vt:lpstr>Автоматическая настройка без DHCP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Сергеев Алексей Николаевич</cp:lastModifiedBy>
  <cp:revision>74</cp:revision>
  <cp:lastPrinted>2013-01-27T16:51:47Z</cp:lastPrinted>
  <dcterms:created xsi:type="dcterms:W3CDTF">2012-12-20T06:25:13Z</dcterms:created>
  <dcterms:modified xsi:type="dcterms:W3CDTF">2013-02-27T16:09:46Z</dcterms:modified>
</cp:coreProperties>
</file>