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6A0D8-5415-4173-8F45-D45D38F59D1D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93F3E-09CC-4C44-A16E-C8852098EB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185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6A0D8-5415-4173-8F45-D45D38F59D1D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93F3E-09CC-4C44-A16E-C8852098EB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246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6A0D8-5415-4173-8F45-D45D38F59D1D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93F3E-09CC-4C44-A16E-C8852098EB19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42661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6A0D8-5415-4173-8F45-D45D38F59D1D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93F3E-09CC-4C44-A16E-C8852098EB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846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6A0D8-5415-4173-8F45-D45D38F59D1D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93F3E-09CC-4C44-A16E-C8852098EB1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308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6A0D8-5415-4173-8F45-D45D38F59D1D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93F3E-09CC-4C44-A16E-C8852098EB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785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6A0D8-5415-4173-8F45-D45D38F59D1D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93F3E-09CC-4C44-A16E-C8852098EB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53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6A0D8-5415-4173-8F45-D45D38F59D1D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93F3E-09CC-4C44-A16E-C8852098EB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194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6A0D8-5415-4173-8F45-D45D38F59D1D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93F3E-09CC-4C44-A16E-C8852098EB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161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6A0D8-5415-4173-8F45-D45D38F59D1D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93F3E-09CC-4C44-A16E-C8852098EB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180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6A0D8-5415-4173-8F45-D45D38F59D1D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93F3E-09CC-4C44-A16E-C8852098EB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66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6A0D8-5415-4173-8F45-D45D38F59D1D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93F3E-09CC-4C44-A16E-C8852098EB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247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6A0D8-5415-4173-8F45-D45D38F59D1D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93F3E-09CC-4C44-A16E-C8852098EB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686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6A0D8-5415-4173-8F45-D45D38F59D1D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93F3E-09CC-4C44-A16E-C8852098EB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898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6A0D8-5415-4173-8F45-D45D38F59D1D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93F3E-09CC-4C44-A16E-C8852098EB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963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6A0D8-5415-4173-8F45-D45D38F59D1D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93F3E-09CC-4C44-A16E-C8852098EB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654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6A0D8-5415-4173-8F45-D45D38F59D1D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6D93F3E-09CC-4C44-A16E-C8852098EB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933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723331"/>
            <a:ext cx="7766936" cy="3327505"/>
          </a:xfrm>
        </p:spPr>
        <p:txBody>
          <a:bodyPr/>
          <a:lstStyle/>
          <a:p>
            <a:pPr algn="ctr"/>
            <a:r>
              <a:rPr lang="ru-RU" sz="4800" dirty="0"/>
              <a:t>Технические средства обучения и компенсации нарушений в специальном образовании.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2918" y="4815107"/>
            <a:ext cx="7766936" cy="1096899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chemeClr val="tx1"/>
                </a:solidFill>
              </a:rPr>
              <a:t>Подготовила:</a:t>
            </a:r>
          </a:p>
          <a:p>
            <a:pPr algn="l"/>
            <a:r>
              <a:rPr lang="ru-RU" sz="2400" b="1" dirty="0" smtClean="0">
                <a:solidFill>
                  <a:schemeClr val="tx1"/>
                </a:solidFill>
              </a:rPr>
              <a:t>Студентка ВГСПУ, СКП-ЛПБ-21</a:t>
            </a:r>
          </a:p>
          <a:p>
            <a:pPr algn="l"/>
            <a:r>
              <a:rPr lang="ru-RU" sz="2400" b="1" dirty="0" smtClean="0">
                <a:solidFill>
                  <a:schemeClr val="tx1"/>
                </a:solidFill>
              </a:rPr>
              <a:t>Бабаева Дарья.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6899" y="3751187"/>
            <a:ext cx="3304684" cy="295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491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5573" y="2506639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/>
              <a:t>Спасибо за внимание!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1393300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970" y="814316"/>
            <a:ext cx="5764409" cy="5013278"/>
          </a:xfrm>
        </p:spPr>
        <p:txBody>
          <a:bodyPr>
            <a:normAutofit fontScale="90000"/>
          </a:bodyPr>
          <a:lstStyle/>
          <a:p>
            <a:r>
              <a:rPr lang="ru-RU" dirty="0"/>
              <a:t>Достаточно широкое использование в системе специального образования получили </a:t>
            </a:r>
            <a:r>
              <a:rPr lang="ru-RU" b="1" dirty="0">
                <a:solidFill>
                  <a:schemeClr val="tx1"/>
                </a:solidFill>
              </a:rPr>
              <a:t>технические средства обучения (ТСО). </a:t>
            </a:r>
            <a:r>
              <a:rPr lang="ru-RU" dirty="0"/>
              <a:t>Применение их играет важную роль для коррекции и компенсации недостатков развития детей.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7845" y="3320955"/>
            <a:ext cx="5890927" cy="339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222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696037"/>
            <a:ext cx="8596668" cy="5745706"/>
          </a:xfrm>
        </p:spPr>
        <p:txBody>
          <a:bodyPr>
            <a:normAutofit lnSpcReduction="10000"/>
          </a:bodyPr>
          <a:lstStyle/>
          <a:p>
            <a:r>
              <a:rPr lang="ru-RU" sz="2400" dirty="0"/>
              <a:t>К ТСО относится аппаратура, предназначенная для более эффективного и качественного усвоения и закрепления в доступной форме предъявляемого учащимся материала. Использование ТСО позволяет: знакомить учащихся с окружающим миром во всем его многообразии, развитии; выделить в сложном отдельные компоненты, раскрыть их взаимосвязь; рационально использовать учебное время; обеспечивать наглядность обучения; создавать действенные мотивы к получению знаний, а также к использованию их в практической деятельности.</a:t>
            </a:r>
          </a:p>
          <a:p>
            <a:r>
              <a:rPr lang="ru-RU" sz="2400" dirty="0"/>
              <a:t>В настоящее время в системе специального образования технические средства используются довольно эффективно и подчас без их применения вообще не представляется возможным организовать учебно-воспитательный процесс.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5926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 ходе организации коррекционно-образовательного процесса используются разнообразные </a:t>
            </a:r>
            <a:r>
              <a:rPr lang="ru-RU" dirty="0" err="1"/>
              <a:t>аудиовизуалыиые</a:t>
            </a:r>
            <a:r>
              <a:rPr lang="ru-RU" dirty="0"/>
              <a:t> средства: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351657"/>
            <a:ext cx="8596668" cy="3880773"/>
          </a:xfrm>
        </p:spPr>
        <p:txBody>
          <a:bodyPr>
            <a:normAutofit/>
          </a:bodyPr>
          <a:lstStyle/>
          <a:p>
            <a:r>
              <a:rPr lang="ru-RU" sz="2400" dirty="0"/>
              <a:t>кинофильмы, диафильмы, </a:t>
            </a:r>
            <a:r>
              <a:rPr lang="ru-RU" sz="2400" dirty="0" err="1"/>
              <a:t>кодопозитивы</a:t>
            </a:r>
            <a:r>
              <a:rPr lang="ru-RU" sz="2400" dirty="0"/>
              <a:t>, диапозитивы и др.; а также средства, корригирующие проявления дефекта: звукоусиливающая аппаратура индивидуального и коллективного использования (при обучении лиц с нарушением слуха), лупы, очки, монокуляры и </a:t>
            </a:r>
            <a:r>
              <a:rPr lang="ru-RU" sz="2400" dirty="0" err="1"/>
              <a:t>бинокуляры</a:t>
            </a:r>
            <a:r>
              <a:rPr lang="ru-RU" sz="2400" dirty="0"/>
              <a:t>, приспособления для вдевания нитки в иголку, трости для обеспечения возможности самостоятельного передвижения (для лиц с нарушениями зрения). Более подробно остановимся на некоторых из них.</a:t>
            </a:r>
          </a:p>
        </p:txBody>
      </p:sp>
    </p:spTree>
    <p:extLst>
      <p:ext uri="{BB962C8B-B14F-4D97-AF65-F5344CB8AC3E}">
        <p14:creationId xmlns:p14="http://schemas.microsoft.com/office/powerpoint/2010/main" val="3134027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7421"/>
            <a:ext cx="5854890" cy="5854889"/>
          </a:xfrm>
        </p:spPr>
        <p:txBody>
          <a:bodyPr>
            <a:noAutofit/>
          </a:bodyPr>
          <a:lstStyle/>
          <a:p>
            <a:r>
              <a:rPr lang="ru-RU" sz="2000" dirty="0"/>
              <a:t>Статические экранные пособия (схемы, рисунки, чертежи, диапозитивы и др.), демонстрируемые с помощью разнообразной проекционной аппаратуры, используются с целью активизации процесса восприятия учащимися учебного материала. При этом возможны: всестороннее рассмотрение предмета изучения; увеличение изображения в несколько раз; демонстрация изучаемого объекта или явления действительности в течение такого времени, какое требуется для осмысления, обобщения, и в той последовательности, которая соответствует логике изложения учебного материала.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4890" y="2572604"/>
            <a:ext cx="6241576" cy="416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500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096" y="723332"/>
            <a:ext cx="8596668" cy="5481804"/>
          </a:xfrm>
        </p:spPr>
        <p:txBody>
          <a:bodyPr>
            <a:normAutofit/>
          </a:bodyPr>
          <a:lstStyle/>
          <a:p>
            <a:r>
              <a:rPr lang="ru-RU" sz="2000" dirty="0"/>
              <a:t>В практике обучения детей, имеющих особенности развития, используются разнообразные аудио- и аудиовизуальные средства. Способы и варианты их применения в учебном процессе широки и многоаспектны. Визуализация (возможность видеть) речи, доступная при использовании технических средств, преобразовывающих поступающие в аппараты речевые сигналы в различного рода изображения: динамические графики, профили артикуляции и т.д., позволяет не только определить характер дефекта, но и использовать данную аппаратуру для отработки правильного произношения.</a:t>
            </a:r>
          </a:p>
          <a:p>
            <a:r>
              <a:rPr lang="ru-RU" sz="2000" dirty="0"/>
              <a:t>Несмотря на широкое использование в обучении технических средств, их возможности не исчерпаны. Например, возможно использование диапроектора для моделирования коммуникативных ситуаций, а учебных видеофильмов— для повышения творческой и речевой активности учащихся.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7795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6391" y="409434"/>
            <a:ext cx="8596668" cy="6100548"/>
          </a:xfrm>
        </p:spPr>
        <p:txBody>
          <a:bodyPr>
            <a:normAutofit fontScale="92500"/>
          </a:bodyPr>
          <a:lstStyle/>
          <a:p>
            <a:r>
              <a:rPr lang="ru-RU" sz="2200" dirty="0"/>
              <a:t>В обучении различных категорий лиц, имеющих особые образовательные потребности, все шире применяется новое мощное и многообещающее средство— </a:t>
            </a:r>
            <a:r>
              <a:rPr lang="ru-RU" sz="2200" b="1" dirty="0"/>
              <a:t>персональные компьютеры (ПК). </a:t>
            </a:r>
          </a:p>
          <a:p>
            <a:r>
              <a:rPr lang="ru-RU" sz="2200" dirty="0"/>
              <a:t>В отличие от массовой системы образования ПК является в специальном образовании эффективным средством преодоления вторичных отклонений в развитии и удовлетворения особых образовательных потребностей обучающихся.</a:t>
            </a:r>
          </a:p>
          <a:p>
            <a:r>
              <a:rPr lang="ru-RU" sz="2200" dirty="0"/>
              <a:t>Так, компьютерные средства можно использовать для более эффективного развития навыков чтения и письма, обучения математике, иностранному языку, в том числе и языку жестовой речи, для моделирования учебных задач и ситуаций, для развития и коррекции психических процессов. При организации работы с компьютерной техникой крайне важным является то, чтобы она стала мощным психолого-педагогическим средством формирования </a:t>
            </a:r>
            <a:r>
              <a:rPr lang="ru-RU" sz="2200" dirty="0" err="1"/>
              <a:t>потребностно</a:t>
            </a:r>
            <a:r>
              <a:rPr lang="ru-RU" sz="2200" dirty="0"/>
              <a:t>-мотивационного плана деятельности школьников, средством поддержания и дальнейшего развития их интереса к изучаемому предмету.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0231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491319"/>
            <a:ext cx="8596668" cy="5550043"/>
          </a:xfrm>
        </p:spPr>
        <p:txBody>
          <a:bodyPr>
            <a:noAutofit/>
          </a:bodyPr>
          <a:lstStyle/>
          <a:p>
            <a:r>
              <a:rPr lang="ru-RU" dirty="0"/>
              <a:t>Одной из основных целей применения компьютеров в коррекционно-образовательном процессе является ориентация на наиболее полное использование тех физических возможностей, которые имеются у детей. В частности, это относится к таким устройствам ввода и вывода данных, которые рассчитаны на сохранные анализаторы. Для этих целей разрабатываются и создаются специальные устройства, позволяющие лицам с отклонениями в развитии работать с компьютером в режиме, отличающемся от обычного, например вводить информацию при помощи речи, движения глаз (благодаря созданию детектора, управляющего движением глаз) или просто прикасаясь к экрану монитора (благодаря использованию специальной сенсорной трубки). Это расширяет возможности обучения лиц с тяжелыми и сложными нарушениями опорно-двигательного аппарата, а также с комбинированными нарушениями. При обучении слепых используются компьютеры, оснащенные дополнительной специфической периферией: клавиатурой, позволяющей при нажатии на клавишу с буквенным или цифровым обозначением услышать, какая клавиша нажата, и в случае обнаружения ошибки внести соответствующие исправления; печатающим устройством, выводящим текст по системе Брайля.</a:t>
            </a:r>
          </a:p>
        </p:txBody>
      </p:sp>
    </p:spTree>
    <p:extLst>
      <p:ext uri="{BB962C8B-B14F-4D97-AF65-F5344CB8AC3E}">
        <p14:creationId xmlns:p14="http://schemas.microsoft.com/office/powerpoint/2010/main" val="2950977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5627932" cy="1320800"/>
          </a:xfrm>
        </p:spPr>
        <p:txBody>
          <a:bodyPr>
            <a:normAutofit fontScale="90000"/>
          </a:bodyPr>
          <a:lstStyle/>
          <a:p>
            <a:r>
              <a:rPr lang="ru-RU" dirty="0"/>
              <a:t>Опыт использования компьютерной техники в специальном образовании позволяет говорить о значительных положительных результатах, касающихся как учебной деятельности, так и коррекции многих психофизических особенностей развития.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5266" y="266985"/>
            <a:ext cx="5449382" cy="621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235548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</TotalTime>
  <Words>733</Words>
  <Application>Microsoft Office PowerPoint</Application>
  <PresentationFormat>Широкоэкранный</PresentationFormat>
  <Paragraphs>18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Грань</vt:lpstr>
      <vt:lpstr>Технические средства обучения и компенсации нарушений в специальном образовании.</vt:lpstr>
      <vt:lpstr>Достаточно широкое использование в системе специального образования получили технические средства обучения (ТСО). Применение их играет важную роль для коррекции и компенсации недостатков развития детей.</vt:lpstr>
      <vt:lpstr>Презентация PowerPoint</vt:lpstr>
      <vt:lpstr>В ходе организации коррекционно-образовательного процесса используются разнообразные аудиовизуалыиые средства: </vt:lpstr>
      <vt:lpstr>Презентация PowerPoint</vt:lpstr>
      <vt:lpstr>Презентация PowerPoint</vt:lpstr>
      <vt:lpstr>Презентация PowerPoint</vt:lpstr>
      <vt:lpstr>Презентация PowerPoint</vt:lpstr>
      <vt:lpstr>Опыт использования компьютерной техники в специальном образовании позволяет говорить о значительных положительных результатах, касающихся как учебной деятельности, так и коррекции многих психофизических особенностей развития.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Технические средства обучения и компенсации нарушений в специальном образовании.</dc:title>
  <dc:creator>Хозяин</dc:creator>
  <cp:lastModifiedBy>Хозяин</cp:lastModifiedBy>
  <cp:revision>2</cp:revision>
  <dcterms:created xsi:type="dcterms:W3CDTF">2016-04-13T19:17:30Z</dcterms:created>
  <dcterms:modified xsi:type="dcterms:W3CDTF">2016-04-13T19:30:01Z</dcterms:modified>
</cp:coreProperties>
</file>