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4" r:id="rId4"/>
    <p:sldId id="273" r:id="rId5"/>
    <p:sldId id="258" r:id="rId6"/>
    <p:sldId id="268" r:id="rId7"/>
    <p:sldId id="269" r:id="rId8"/>
    <p:sldId id="270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73535A7-76B9-4A4F-980E-884072C524DC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CC57444-9204-4701-A77B-B88A056698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458200" cy="31792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Библиотека журнала </a:t>
            </a:r>
            <a:br>
              <a:rPr lang="ru-RU" sz="3600" dirty="0" smtClean="0"/>
            </a:br>
            <a:r>
              <a:rPr lang="ru-RU" sz="3600" dirty="0" smtClean="0"/>
              <a:t>«Управление ДОУ»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 – КОМПЕТЕНТНЫЙ РОДИТЕЛЬ</a:t>
            </a:r>
            <a:br>
              <a:rPr lang="ru-RU" dirty="0" smtClean="0"/>
            </a:br>
            <a:r>
              <a:rPr lang="ru-RU" sz="1800" i="1" dirty="0" smtClean="0"/>
              <a:t>Программа работы с родителями дошкольников</a:t>
            </a:r>
            <a:br>
              <a:rPr lang="ru-RU" sz="1800" i="1" dirty="0" smtClean="0"/>
            </a:br>
            <a:r>
              <a:rPr lang="ru-RU" sz="1800" i="1" dirty="0" smtClean="0"/>
              <a:t>Под ред. Л.В. Коломийченко</a:t>
            </a:r>
            <a:endParaRPr lang="ru-RU" sz="1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581128"/>
            <a:ext cx="49530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Подготовили студенты группы Д – ДБ – 41 </a:t>
            </a:r>
          </a:p>
          <a:p>
            <a:r>
              <a:rPr lang="ru-RU" dirty="0" smtClean="0"/>
              <a:t>Черниченко В.</a:t>
            </a:r>
          </a:p>
          <a:p>
            <a:r>
              <a:rPr lang="ru-RU" dirty="0" err="1" smtClean="0"/>
              <a:t>Сарайкина</a:t>
            </a:r>
            <a:r>
              <a:rPr lang="ru-RU" dirty="0" smtClean="0"/>
              <a:t> Н.</a:t>
            </a:r>
          </a:p>
          <a:p>
            <a:r>
              <a:rPr lang="ru-RU" dirty="0" err="1" smtClean="0"/>
              <a:t>Ковылина</a:t>
            </a:r>
            <a:r>
              <a:rPr lang="ru-RU" dirty="0" smtClean="0"/>
              <a:t> 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Блок «Младенец в семье»</a:t>
            </a:r>
          </a:p>
          <a:p>
            <a:r>
              <a:rPr lang="ru-RU" dirty="0" smtClean="0"/>
              <a:t>Блок «Раннее детство»</a:t>
            </a:r>
          </a:p>
          <a:p>
            <a:r>
              <a:rPr lang="ru-RU" dirty="0" smtClean="0"/>
              <a:t>Второй раздел отражает особенности развития детей в младенческом и раннем возрасте, представлен двумя блоками. Первый блок «младенец в семье» разработан кандидатом психологических наук, доцентом О.Р. </a:t>
            </a:r>
            <a:r>
              <a:rPr lang="ru-RU" dirty="0" err="1" smtClean="0"/>
              <a:t>Ворошиной</a:t>
            </a:r>
            <a:r>
              <a:rPr lang="ru-RU" dirty="0" smtClean="0"/>
              <a:t>. Второй блок «Раннее детство» - старшим преподавателем Ю.М. Хохряковой.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Блок «Мир речи и общения»</a:t>
            </a:r>
          </a:p>
          <a:p>
            <a:r>
              <a:rPr lang="ru-RU" dirty="0" smtClean="0"/>
              <a:t>Блок «Мир математики»</a:t>
            </a:r>
          </a:p>
          <a:p>
            <a:r>
              <a:rPr lang="ru-RU" dirty="0" smtClean="0"/>
              <a:t>Блок «Социальное развитие и воспитание детей дошкольного возраста»</a:t>
            </a:r>
          </a:p>
          <a:p>
            <a:r>
              <a:rPr lang="ru-RU" dirty="0" smtClean="0"/>
              <a:t>Блок «Шесть шагов к здоровью малыша»</a:t>
            </a:r>
          </a:p>
          <a:p>
            <a:r>
              <a:rPr lang="ru-RU" dirty="0" smtClean="0"/>
              <a:t>Блок «Дети и мир природы»</a:t>
            </a:r>
          </a:p>
          <a:p>
            <a:r>
              <a:rPr lang="ru-RU" dirty="0" smtClean="0"/>
              <a:t>Блок «Музыка и праздники в жизни семьи»</a:t>
            </a:r>
          </a:p>
          <a:p>
            <a:r>
              <a:rPr lang="ru-RU" dirty="0" smtClean="0"/>
              <a:t>Блок «Знать, понимать и уважать личность»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Третий раздел включает содержание, раскрывающее особенности разных сфер личностного развития (познавательно – речевого, социального – личностного, экологического и др.) и направлений воспитания. Первый блок «Мир речи и общения» разработан канд. </a:t>
            </a:r>
            <a:r>
              <a:rPr lang="ru-RU" dirty="0" err="1" smtClean="0"/>
              <a:t>пед</a:t>
            </a:r>
            <a:r>
              <a:rPr lang="ru-RU" dirty="0" smtClean="0"/>
              <a:t>. наук, доцентом Л.В. </a:t>
            </a:r>
            <a:r>
              <a:rPr lang="ru-RU" dirty="0" err="1" smtClean="0"/>
              <a:t>Ворошниной</a:t>
            </a:r>
            <a:r>
              <a:rPr lang="ru-RU" dirty="0" smtClean="0"/>
              <a:t>; второй  - «Мир математики» – старшим преподавателем Л.В. </a:t>
            </a:r>
            <a:r>
              <a:rPr lang="ru-RU" dirty="0" err="1" smtClean="0"/>
              <a:t>Путяшевой</a:t>
            </a:r>
            <a:r>
              <a:rPr lang="ru-RU" dirty="0" smtClean="0"/>
              <a:t>; третий – « Социальное развитие и воспитание детей дошкольного возраста» – д-ром </a:t>
            </a:r>
            <a:r>
              <a:rPr lang="ru-RU" dirty="0" err="1" smtClean="0"/>
              <a:t>пед</a:t>
            </a:r>
            <a:r>
              <a:rPr lang="ru-RU" dirty="0" smtClean="0"/>
              <a:t>. наук, профессором Л.В. Коломийченко;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Четвертый раздел – « Шесть шагов к здоровью малыша» – канд. </a:t>
            </a:r>
            <a:r>
              <a:rPr lang="ru-RU" dirty="0" err="1" smtClean="0"/>
              <a:t>пед</a:t>
            </a:r>
            <a:r>
              <a:rPr lang="ru-RU" dirty="0" smtClean="0"/>
              <a:t>. наук, доцентом Т.Ю. </a:t>
            </a:r>
            <a:r>
              <a:rPr lang="ru-RU" dirty="0" err="1" smtClean="0"/>
              <a:t>Токаевой</a:t>
            </a:r>
            <a:r>
              <a:rPr lang="ru-RU" dirty="0" smtClean="0"/>
              <a:t>; пятый – «дети и мир природы» – старшим преподавателем М.Ю. Максимовой; шестой «Музыка и праздники в жизни семьи – канд. психол. наук, доцентом И.Ю. Ильиной; седьмой  - «Знать, понимать и уважать личность» – канд. психол. наук, доцентом О.В. </a:t>
            </a:r>
            <a:r>
              <a:rPr lang="ru-RU" dirty="0" err="1" smtClean="0"/>
              <a:t>Прозументик</a:t>
            </a:r>
            <a:r>
              <a:rPr lang="ru-RU" dirty="0" smtClean="0"/>
              <a:t> и старшим преподавателем Н.Ю. Зелениной.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Блок «Играем вместе с ребенком»</a:t>
            </a:r>
          </a:p>
          <a:p>
            <a:r>
              <a:rPr lang="ru-RU" dirty="0" smtClean="0"/>
              <a:t>Блок «Изобразительная деятельность»</a:t>
            </a:r>
          </a:p>
          <a:p>
            <a:r>
              <a:rPr lang="ru-RU" dirty="0" smtClean="0"/>
              <a:t>Четвертый блок представлен в соответствии с воспитательным потенциалом разных видов детской деятельности. Первый блок </a:t>
            </a:r>
            <a:r>
              <a:rPr lang="ru-RU" dirty="0" smtClean="0"/>
              <a:t>«Играем вместе с ребенком</a:t>
            </a:r>
            <a:r>
              <a:rPr lang="ru-RU" dirty="0" smtClean="0"/>
              <a:t>» разработан старшим преподавателем Н.А. Зориной и канд. </a:t>
            </a:r>
            <a:r>
              <a:rPr lang="ru-RU" dirty="0" err="1" smtClean="0"/>
              <a:t>пед</a:t>
            </a:r>
            <a:r>
              <a:rPr lang="ru-RU" dirty="0" smtClean="0"/>
              <a:t>. наук, старшим преподавателем Ю.С. Григорьевой. Второй блок </a:t>
            </a:r>
            <a:r>
              <a:rPr lang="ru-RU" dirty="0" smtClean="0"/>
              <a:t>«Изобразительная деятельность</a:t>
            </a:r>
            <a:r>
              <a:rPr lang="ru-RU" dirty="0" smtClean="0"/>
              <a:t>» </a:t>
            </a:r>
            <a:r>
              <a:rPr lang="ru-RU" dirty="0" smtClean="0"/>
              <a:t>канд. </a:t>
            </a:r>
            <a:r>
              <a:rPr lang="ru-RU" dirty="0" err="1" smtClean="0"/>
              <a:t>пед</a:t>
            </a:r>
            <a:r>
              <a:rPr lang="ru-RU" dirty="0" smtClean="0"/>
              <a:t>. </a:t>
            </a:r>
            <a:r>
              <a:rPr lang="ru-RU" dirty="0" smtClean="0"/>
              <a:t>наук, доцентом М.В. </a:t>
            </a:r>
            <a:r>
              <a:rPr lang="ru-RU" dirty="0" err="1" smtClean="0"/>
              <a:t>Грибановой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Блок «На пороге школы»</a:t>
            </a:r>
          </a:p>
          <a:p>
            <a:r>
              <a:rPr lang="ru-RU" dirty="0" smtClean="0"/>
              <a:t>Пятый раздел раскрывает специфику готовности и подготовки ребенка к обучению в школе. </a:t>
            </a:r>
            <a:r>
              <a:rPr lang="ru-RU" dirty="0" smtClean="0"/>
              <a:t>Блок «На пороге школы</a:t>
            </a:r>
            <a:r>
              <a:rPr lang="ru-RU" dirty="0" smtClean="0"/>
              <a:t>» разработан </a:t>
            </a:r>
            <a:r>
              <a:rPr lang="ru-RU" dirty="0" smtClean="0"/>
              <a:t>канд. психол. наук, доцентом О.В. </a:t>
            </a:r>
            <a:r>
              <a:rPr lang="ru-RU" dirty="0" err="1" smtClean="0"/>
              <a:t>Прозументик</a:t>
            </a:r>
            <a:r>
              <a:rPr lang="ru-RU" dirty="0" smtClean="0"/>
              <a:t> и старшим преподавателем Н.Ю. Зелениной.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Блок «Особый ребенок»</a:t>
            </a:r>
          </a:p>
          <a:p>
            <a:r>
              <a:rPr lang="ru-RU" dirty="0" smtClean="0"/>
              <a:t>Блок «Нарушения речи у детей раннего и дошкольного возраста»</a:t>
            </a:r>
          </a:p>
          <a:p>
            <a:r>
              <a:rPr lang="ru-RU" dirty="0" smtClean="0"/>
              <a:t>Шестой раздел отражает специфику воспитания детей, имеющих особый образовательные потребности. Первый блок в этом разделе «Особый ребенок» раскрывается </a:t>
            </a:r>
            <a:r>
              <a:rPr lang="ru-RU" dirty="0" smtClean="0"/>
              <a:t>канд. психол. наук, </a:t>
            </a:r>
            <a:r>
              <a:rPr lang="ru-RU" dirty="0" smtClean="0"/>
              <a:t>доцентом О.Р. </a:t>
            </a:r>
            <a:r>
              <a:rPr lang="ru-RU" dirty="0" err="1" smtClean="0"/>
              <a:t>Ворошниной</a:t>
            </a:r>
            <a:r>
              <a:rPr lang="ru-RU" dirty="0" smtClean="0"/>
              <a:t> и ассистентом Э.М. </a:t>
            </a:r>
            <a:r>
              <a:rPr lang="ru-RU" dirty="0" err="1" smtClean="0"/>
              <a:t>Лужанской</a:t>
            </a:r>
            <a:r>
              <a:rPr lang="ru-RU" dirty="0" smtClean="0"/>
              <a:t>; второй - </a:t>
            </a:r>
            <a:r>
              <a:rPr lang="ru-RU" dirty="0" smtClean="0"/>
              <a:t>«Нарушения речи у детей раннего и дошкольного возраста</a:t>
            </a:r>
            <a:r>
              <a:rPr lang="ru-RU" dirty="0" smtClean="0"/>
              <a:t>» - </a:t>
            </a:r>
            <a:r>
              <a:rPr lang="ru-RU" dirty="0" smtClean="0"/>
              <a:t>канд. </a:t>
            </a:r>
            <a:r>
              <a:rPr lang="ru-RU" dirty="0" err="1" smtClean="0"/>
              <a:t>пед</a:t>
            </a:r>
            <a:r>
              <a:rPr lang="ru-RU" dirty="0" smtClean="0"/>
              <a:t>. наук, доцентом </a:t>
            </a:r>
            <a:r>
              <a:rPr lang="ru-RU" dirty="0" smtClean="0"/>
              <a:t>О.Н. Тверской, </a:t>
            </a:r>
            <a:r>
              <a:rPr lang="ru-RU" dirty="0" smtClean="0"/>
              <a:t>канд. </a:t>
            </a:r>
            <a:r>
              <a:rPr lang="ru-RU" dirty="0" err="1" smtClean="0"/>
              <a:t>пед</a:t>
            </a:r>
            <a:r>
              <a:rPr lang="ru-RU" dirty="0" smtClean="0"/>
              <a:t>. </a:t>
            </a:r>
            <a:r>
              <a:rPr lang="ru-RU" dirty="0" smtClean="0"/>
              <a:t>Л.Р. Лизуновой, ассистентом Е.Г. Пепеляевой.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заключении программы представлен материал Н.А. Зориной по экспресс – опросу родителей, целесообразному по окончании работы.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Предлагаемая программа ориентирована на работу с родителями разных групп: молодых родителей, родителей дошкольников, воспитывающихся в домашних условиях, родителей дошкольников, посещающих группы кратковременного пребывания в ДО, и т.д.</a:t>
            </a:r>
          </a:p>
          <a:p>
            <a:r>
              <a:rPr lang="ru-RU" dirty="0" smtClean="0"/>
              <a:t>Целесообразно, чтобы программу реализовывали специалисты в области дошкольного образования – воспитатели ДО, методисты – организаторы дошкольного образования, детские психологи с обязательным привлечением специалистов иного профиля: инструкторов по физической культуре, специалистов по </a:t>
            </a:r>
            <a:r>
              <a:rPr lang="ru-RU" dirty="0" err="1" smtClean="0"/>
              <a:t>игро</a:t>
            </a:r>
            <a:r>
              <a:rPr lang="ru-RU" dirty="0" smtClean="0"/>
              <a:t>- и </a:t>
            </a:r>
            <a:r>
              <a:rPr lang="ru-RU" dirty="0" err="1" smtClean="0"/>
              <a:t>лекотек</a:t>
            </a:r>
            <a:r>
              <a:rPr lang="ru-RU" dirty="0" smtClean="0"/>
              <a:t>, социальных педагогов и т. 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Примерны сроки реализации программы: в течение года. Формы реализации: родительский клуб, гостиная, консультативно – </a:t>
            </a:r>
            <a:r>
              <a:rPr lang="ru-RU" dirty="0" err="1" smtClean="0"/>
              <a:t>тренинговая</a:t>
            </a:r>
            <a:r>
              <a:rPr lang="ru-RU" dirty="0" smtClean="0"/>
              <a:t>, консультативная и др. </a:t>
            </a:r>
            <a:r>
              <a:rPr lang="ru-RU" dirty="0" smtClean="0"/>
              <a:t>Р</a:t>
            </a:r>
            <a:r>
              <a:rPr lang="ru-RU" dirty="0" smtClean="0"/>
              <a:t>ежим реализации: 1- 2 занятие в месяц; одно занятие – </a:t>
            </a:r>
            <a:r>
              <a:rPr lang="ru-RU" dirty="0" err="1" smtClean="0"/>
              <a:t>теоритическое</a:t>
            </a:r>
            <a:r>
              <a:rPr lang="ru-RU" dirty="0" smtClean="0"/>
              <a:t> (консультация, беседа, беседа с элементами консультации, </a:t>
            </a:r>
            <a:r>
              <a:rPr lang="ru-RU" dirty="0" err="1" smtClean="0"/>
              <a:t>вопросно</a:t>
            </a:r>
            <a:r>
              <a:rPr lang="ru-RU" dirty="0" smtClean="0"/>
              <a:t> – ответная форма и т.д.), другое – практическое (практикум, анализ ситуаций, решение педагогических задач, моделирование игровых ситуаций, рефлексия собственной деятельности, работа с выставкой литературы, игровых пособий и т.д.).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Аннотация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Программа «Я – компетентный родитель» направлена на становление ключевых и сопутствующих компетенций родителей, обеспечивающих своевременное и качественное личностное развитие детей, коррекцию отдельных отклонений, осознание и правовую регламентацию воспитательной функции семьи, грамотную организацию домашней развивающей среды, целенаправленную подготовку ребенка к обучению в школе.</a:t>
            </a:r>
          </a:p>
          <a:p>
            <a:r>
              <a:rPr lang="ru-RU" dirty="0" smtClean="0"/>
              <a:t>Программа рекомендована специалистам образовательных организаций разных форм собственности и направлена на работу с родителями, в том числе с теми, чьи дети не посещают детский сад.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Цель программы  </a:t>
            </a:r>
            <a:r>
              <a:rPr lang="ru-RU" dirty="0" smtClean="0"/>
              <a:t>- содействовать процессу становления ключевых и сопутствующих компетенций родителей, обеспечивающих их активное участие в личностном развитие детей дошкольного возраста в условиях общественного и семейного воспитания.</a:t>
            </a:r>
          </a:p>
          <a:p>
            <a:r>
              <a:rPr lang="ru-RU" dirty="0" smtClean="0"/>
              <a:t>В программе </a:t>
            </a:r>
            <a:r>
              <a:rPr lang="ru-RU" b="1" i="1" dirty="0" smtClean="0"/>
              <a:t>5 областей задачи</a:t>
            </a:r>
            <a:r>
              <a:rPr lang="ru-RU" dirty="0" smtClean="0"/>
              <a:t>, а именно : в области информационной компетенции, мотивационной компетентности, технологической компетентности, коммуникативной и аналитической.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 целью повышения родительской компетентности в  вопросах развития и воспитания детей младенческого, раннего и дошкольного возраста, детей, имеющих особые образовательные потребности, для оказания помощи практическим работникам  в организации взаимодействия с семьей преподавателями кафедр факультета педагогики и психологии детства Пермского государственного педагогического университета разработана программа «Я – компетентный родитель».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Концепция программы «Я – компетентный родитель» разработана доктором педагогических наук, профессором Л.В. Коломийченко. </a:t>
            </a:r>
          </a:p>
          <a:p>
            <a:r>
              <a:rPr lang="ru-RU" dirty="0" smtClean="0"/>
              <a:t>Содержание программы представлено шестью разделами, включающими разные блоки.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Содержание программы представлено </a:t>
            </a:r>
            <a:r>
              <a:rPr lang="ru-RU" b="1" i="1" dirty="0" smtClean="0"/>
              <a:t>блоками</a:t>
            </a:r>
            <a:r>
              <a:rPr lang="ru-RU" dirty="0" smtClean="0"/>
              <a:t>, отражающими разные периоды возрастного развития ( ранний и дошкольный возраст), разные направления становления личности (речевая, познавательная, социальная, экологическая, художественно – эстетическая и др.), воспитательные возможности разных видов  деятельности (игровая, двигательная, изобразительная и др.)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Структура блоков варьируется, включая в себя полностью или частично следующие компоненты: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085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Содержание, отражающие разные сферы социальной, физической, художественно – эстетической, экологической, гностической культуры, доступной восприятию и освоению родителями в  процессе становления их ключевых и сопутствующих компетенций;</a:t>
            </a:r>
          </a:p>
          <a:p>
            <a:r>
              <a:rPr lang="ru-RU" dirty="0" smtClean="0"/>
              <a:t>Методические рекомендации для специалистов по организации занятий с родителями;</a:t>
            </a:r>
          </a:p>
          <a:p>
            <a:r>
              <a:rPr lang="ru-RU" dirty="0" smtClean="0"/>
              <a:t>Список литературы и сайты для поставщика услуг (раскрывают основные задачи, методы и формы становления родительской компетентности);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Список литературы и сайты для родителей (обогащают их информационное поле по разным проблемам воспитания ребенка в семье, способствуют становлению технологической, коммуникативной и рефлексивной компетенций);</a:t>
            </a:r>
          </a:p>
          <a:p>
            <a:r>
              <a:rPr lang="ru-RU" dirty="0" smtClean="0"/>
              <a:t>Задания для </a:t>
            </a:r>
            <a:r>
              <a:rPr lang="ru-RU" dirty="0" err="1" smtClean="0"/>
              <a:t>детско</a:t>
            </a:r>
            <a:r>
              <a:rPr lang="ru-RU" dirty="0" smtClean="0"/>
              <a:t> – родительского взаимодействия;</a:t>
            </a:r>
          </a:p>
          <a:p>
            <a:r>
              <a:rPr lang="ru-RU" dirty="0" err="1" smtClean="0"/>
              <a:t>Психолого</a:t>
            </a:r>
            <a:r>
              <a:rPr lang="ru-RU" dirty="0" smtClean="0"/>
              <a:t> – педагогические ситуации для родителей;</a:t>
            </a:r>
          </a:p>
          <a:p>
            <a:r>
              <a:rPr lang="ru-RU" dirty="0" smtClean="0"/>
              <a:t>Вопросы и задания для самоконтроля.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Блок «Формирование правовой компетентности родителей, имеющих детей дошкольного возраста».</a:t>
            </a:r>
          </a:p>
          <a:p>
            <a:r>
              <a:rPr lang="ru-RU" dirty="0" smtClean="0"/>
              <a:t>Первый раздел отражает содержание взаимодействия с родителями по нормативно – правовым документам, регламентирующим реализацию воспитательной функции семьи. Блок «</a:t>
            </a:r>
            <a:r>
              <a:rPr lang="ru-RU" dirty="0" smtClean="0"/>
              <a:t>Формирование правовой компетентности родителей, имеющих детей дошкольного возраста</a:t>
            </a:r>
            <a:r>
              <a:rPr lang="ru-RU" dirty="0" smtClean="0"/>
              <a:t>» разработан старшим преподавателем Е.В. </a:t>
            </a:r>
            <a:r>
              <a:rPr lang="ru-RU" dirty="0" err="1" smtClean="0"/>
              <a:t>Чертоляс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189</TotalTime>
  <Words>1137</Words>
  <Application>Microsoft Office PowerPoint</Application>
  <PresentationFormat>Экран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Городская</vt:lpstr>
      <vt:lpstr>       Библиотека журнала  «Управление ДОУ»   Я – КОМПЕТЕНТНЫЙ РОДИТЕЛЬ Программа работы с родителями дошкольников Под ред. Л.В. Коломийченко</vt:lpstr>
      <vt:lpstr>Аннотация</vt:lpstr>
      <vt:lpstr>Слайд 3</vt:lpstr>
      <vt:lpstr>Слайд 4</vt:lpstr>
      <vt:lpstr>Слайд 5</vt:lpstr>
      <vt:lpstr>Слайд 6</vt:lpstr>
      <vt:lpstr>Структура блоков варьируется, включая в себя полностью или частично следующие компоненты:</vt:lpstr>
      <vt:lpstr>Слайд 8</vt:lpstr>
      <vt:lpstr>Раздел 1</vt:lpstr>
      <vt:lpstr>Раздел 2</vt:lpstr>
      <vt:lpstr>Раздел 3</vt:lpstr>
      <vt:lpstr>Раздел 3</vt:lpstr>
      <vt:lpstr>Раздел 3</vt:lpstr>
      <vt:lpstr>Раздел 4</vt:lpstr>
      <vt:lpstr>Раздел 5</vt:lpstr>
      <vt:lpstr>Раздел 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Библиотека журнала  «Управление ДОУ»   Я – КОМПЕТЕНТНЫЙ РОДИТЕЛЬ Программа работы с родителями дошкольников</dc:title>
  <dc:creator>Виктория</dc:creator>
  <cp:lastModifiedBy>Виктория</cp:lastModifiedBy>
  <cp:revision>20</cp:revision>
  <dcterms:created xsi:type="dcterms:W3CDTF">2016-02-10T09:49:37Z</dcterms:created>
  <dcterms:modified xsi:type="dcterms:W3CDTF">2016-02-10T12:58:47Z</dcterms:modified>
</cp:coreProperties>
</file>