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dirty="0" smtClean="0"/>
              <a:t>Тема: «Интерактивная педагогика  в ДОУ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об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700808"/>
            <a:ext cx="5092030" cy="5157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5759624" y="5589240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Работу выполнили:</a:t>
            </a:r>
          </a:p>
          <a:p>
            <a:r>
              <a:rPr lang="ru-RU" sz="2000" dirty="0" smtClean="0"/>
              <a:t>Александрова В., </a:t>
            </a:r>
          </a:p>
          <a:p>
            <a:r>
              <a:rPr lang="ru-RU" sz="2000" dirty="0" err="1" smtClean="0"/>
              <a:t>Кухтенко</a:t>
            </a:r>
            <a:r>
              <a:rPr lang="ru-RU" sz="2000" dirty="0" smtClean="0"/>
              <a:t> Е., Лукша А.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92696"/>
            <a:ext cx="61926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000" dirty="0" smtClean="0"/>
              <a:t>  </a:t>
            </a:r>
            <a:r>
              <a:rPr lang="ru-RU" sz="2400" dirty="0" smtClean="0"/>
              <a:t>Несмотря </a:t>
            </a:r>
            <a:r>
              <a:rPr lang="ru-RU" sz="2400" dirty="0" smtClean="0"/>
              <a:t>на небольшой объём, на страницах содержится </a:t>
            </a:r>
            <a:r>
              <a:rPr lang="ru-RU" sz="2400" dirty="0" smtClean="0"/>
              <a:t> книги много </a:t>
            </a:r>
            <a:r>
              <a:rPr lang="ru-RU" sz="2400" dirty="0" smtClean="0"/>
              <a:t>полезной </a:t>
            </a:r>
            <a:r>
              <a:rPr lang="ru-RU" sz="2400" dirty="0" smtClean="0"/>
              <a:t>для педагогов информации</a:t>
            </a:r>
            <a:r>
              <a:rPr lang="ru-RU" sz="2400" dirty="0" smtClean="0"/>
              <a:t>: обзор и критический анализ современных технологий дошкольного образования, много практических советов по реализации личностно-ориентированного подхода к </a:t>
            </a:r>
            <a:r>
              <a:rPr lang="ru-RU" sz="2400" dirty="0" smtClean="0"/>
              <a:t>детям.</a:t>
            </a:r>
            <a:endParaRPr lang="ru-RU" sz="2000" dirty="0" smtClean="0"/>
          </a:p>
          <a:p>
            <a:r>
              <a:rPr lang="ru-RU" sz="2000" dirty="0" smtClean="0"/>
              <a:t> </a:t>
            </a:r>
            <a:r>
              <a:rPr lang="ru-RU" sz="2400" dirty="0" smtClean="0"/>
              <a:t>Так </a:t>
            </a:r>
            <a:r>
              <a:rPr lang="ru-RU" sz="2400" dirty="0" smtClean="0"/>
              <a:t>же в книге присутствуют конспекты занятий по </a:t>
            </a:r>
            <a:r>
              <a:rPr lang="ru-RU" sz="2400" dirty="0" err="1" smtClean="0"/>
              <a:t>психокоррекции</a:t>
            </a:r>
            <a:r>
              <a:rPr lang="ru-RU" sz="2400" dirty="0" smtClean="0"/>
              <a:t>, и, что немало важно, список с литературными современными источниками, который, на наш взгляд необходим в работе, как начинающим, так и более опытным специалистам.</a:t>
            </a: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7470648" cy="1143000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Благодарим за внимание!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060848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Интерактивность ‒ э</a:t>
            </a:r>
            <a:r>
              <a:rPr lang="ru-RU" sz="2400" dirty="0" smtClean="0"/>
              <a:t>то способность взаимодействовать или находиться в режиме беседы, диалога с кем-либо (например, при помощи сети Интернет) или непосредственно с самим человеком, одна из характеристик диалоговых форм процесса познания.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2"/>
            <a:ext cx="705678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 Одной </a:t>
            </a:r>
            <a:r>
              <a:rPr lang="ru-RU" sz="2000" dirty="0" smtClean="0"/>
              <a:t>из самых популярных и нашумевших методик раннего обучения детей, позиционирующихся в качестве интерактивных, является методика «Бэби Эйнштейн</a:t>
            </a:r>
            <a:r>
              <a:rPr lang="ru-RU" sz="2000" dirty="0" smtClean="0"/>
              <a:t>».</a:t>
            </a:r>
          </a:p>
          <a:p>
            <a:endParaRPr lang="ru-RU" sz="2000" dirty="0" smtClean="0"/>
          </a:p>
          <a:p>
            <a:r>
              <a:rPr lang="ru-RU" sz="2000" dirty="0" smtClean="0"/>
              <a:t>  Фильмы </a:t>
            </a:r>
            <a:r>
              <a:rPr lang="ru-RU" sz="2000" dirty="0" smtClean="0"/>
              <a:t>данной серии способствуют не только познанию ребенком себя, но и формируют представления о цифрах и звуках на семи языках (русском, английском, испанском, французском, иврите и японском). Недостатком данной методики является то, что общение ребенка с родителями в процессе обучения упраздняется. Правда, только родители способны досмотреть все это до конца (</a:t>
            </a:r>
            <a:r>
              <a:rPr lang="ru-RU" sz="2000" dirty="0" err="1" smtClean="0"/>
              <a:t>видеоэпизоды</a:t>
            </a:r>
            <a:r>
              <a:rPr lang="ru-RU" sz="2000" dirty="0" smtClean="0"/>
              <a:t>, демонстрирующие объекты и явления окружающей действительности подаются без какой-либо логики и сюжета: фотографии, картинки или очень короткие фрагменты из документальных фильмов хаотично сменяют друг друга) 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20688"/>
            <a:ext cx="7200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  Самое </a:t>
            </a:r>
            <a:r>
              <a:rPr lang="ru-RU" sz="2000" dirty="0" smtClean="0"/>
              <a:t>широкое определение понятию интерактивное взаимодействие дает педагогическая психология. Согласно данному подходу в образовательном процессе осуществляется не просто воспитание или обучение, а происходит взаимодействие личностей, где каждый имеет право высказывать свою точку зрения</a:t>
            </a:r>
            <a:r>
              <a:rPr lang="ru-RU" sz="2000" dirty="0" smtClean="0"/>
              <a:t>, отстаивать </a:t>
            </a:r>
            <a:r>
              <a:rPr lang="ru-RU" sz="2000" dirty="0" smtClean="0"/>
              <a:t>свою позицию, играть свою роль. В данном случае можно говорить, что происходит не столько обман учебной информацией и символами, сколько «обмен смыслами» между участниками интерактивного взаимодействия. Так, Д.А.Махотин утверждает, что интерактивное взаимодействие не только способствует повышению интеллектуальной активности субъектов взаимодействия, но и созданию условий для развития диалогового общение, формированию взаимопонимания, взаимодействия, совместного для решения общих, значимых для каждого участника образовательного процесса задач.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28092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F0"/>
                </a:solidFill>
              </a:rPr>
              <a:t>Особенности создания и развития интерактивной </a:t>
            </a:r>
            <a:r>
              <a:rPr lang="ru-RU" sz="2400" b="1" dirty="0" smtClean="0">
                <a:solidFill>
                  <a:srgbClr val="00B0F0"/>
                </a:solidFill>
              </a:rPr>
              <a:t>среды</a:t>
            </a:r>
          </a:p>
          <a:p>
            <a:pPr algn="ctr"/>
            <a:endParaRPr lang="ru-RU" sz="2800" b="1" dirty="0" smtClean="0">
              <a:solidFill>
                <a:srgbClr val="00B0F0"/>
              </a:solidFill>
            </a:endParaRPr>
          </a:p>
          <a:p>
            <a:r>
              <a:rPr lang="ru-RU" sz="2000" dirty="0" smtClean="0"/>
              <a:t>Предметно-развивающая среда детского сада приобретает интерактивный характер, если все субъекты образовательного процесса взаимодействуют друг с другом на основании следующих принципов:</a:t>
            </a:r>
          </a:p>
          <a:p>
            <a:r>
              <a:rPr lang="ru-RU" sz="2000" dirty="0" smtClean="0"/>
              <a:t>1. Организация диалогического взаимодействия в схемах «педагог – дети», «ребенок – </a:t>
            </a:r>
            <a:r>
              <a:rPr lang="ru-RU" sz="2000" dirty="0" err="1" smtClean="0"/>
              <a:t>ребенок</a:t>
            </a:r>
            <a:r>
              <a:rPr lang="ru-RU" sz="2000" dirty="0" smtClean="0"/>
              <a:t>» и установление обратной связи друг с другом (нравится – не нравится, хочется что-то изменить – нет и т. д.) .</a:t>
            </a:r>
          </a:p>
          <a:p>
            <a:r>
              <a:rPr lang="ru-RU" sz="2000" dirty="0" smtClean="0"/>
              <a:t>2. Формирование взаимосвязи между физическим, социальным и познавательным видами активности детей, реализация принципа интеграции образовательных областей.</a:t>
            </a:r>
          </a:p>
          <a:p>
            <a:r>
              <a:rPr lang="ru-RU" sz="2000" dirty="0" smtClean="0"/>
              <a:t>3</a:t>
            </a:r>
            <a:r>
              <a:rPr lang="ru-RU" sz="2000" dirty="0" smtClean="0"/>
              <a:t>. Внимание к индивидуальным особенностям детей. Выделяют четыре типа темперамента детей: флегматик, сангвиник, холерик, меланхолик. Можно предусмотреть эти особенности дошкольников, проектируя предметно-развивающую среду и игровое пространство группы, продумывая варианты объединения и, наоборот, уединения детей в разных игровых зонах</a:t>
            </a:r>
            <a:r>
              <a:rPr lang="ru-RU" sz="2000" dirty="0" smtClean="0"/>
              <a:t>.</a:t>
            </a:r>
            <a:endParaRPr lang="ru-RU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756084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</a:t>
            </a:r>
            <a:r>
              <a:rPr lang="ru-RU" sz="2400" dirty="0" smtClean="0"/>
              <a:t>Реализация данных принципов на практике требует изменений в содержании работы педагогов. Основная цель на данном этапе – пробуждение творческой инициативы педагога и формирование устойчивой потребности в саморазвитии и самосовершенствовании посредством создания интерактивной предметно-развивающей среды в детском саду. Существует ряд приемов и методов для работы с детьми и их родителями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400" dirty="0" smtClean="0"/>
              <a:t>1. Совершенствование предметной части среды.</a:t>
            </a:r>
          </a:p>
          <a:p>
            <a:r>
              <a:rPr lang="ru-RU" sz="2400" dirty="0" smtClean="0"/>
              <a:t>2. Совершенствование игровой части среды.</a:t>
            </a:r>
          </a:p>
          <a:p>
            <a:r>
              <a:rPr lang="ru-RU" sz="2400" dirty="0" smtClean="0"/>
              <a:t>3. Формирование обратной связи между ребенком и объектами предметно-игровой среды.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20688"/>
            <a:ext cx="612068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 </a:t>
            </a:r>
            <a:r>
              <a:rPr lang="ru-RU" sz="2000" b="1" dirty="0" smtClean="0"/>
              <a:t>К </a:t>
            </a:r>
            <a:r>
              <a:rPr lang="ru-RU" sz="2000" b="1" dirty="0" smtClean="0"/>
              <a:t>совершенствованию среды </a:t>
            </a:r>
            <a:r>
              <a:rPr lang="ru-RU" sz="2000" b="1" dirty="0" smtClean="0"/>
              <a:t> и  для формирования обратной связи  между ребенком и объектом можно </a:t>
            </a:r>
            <a:r>
              <a:rPr lang="ru-RU" sz="2000" b="1" dirty="0" smtClean="0"/>
              <a:t>подключать и самих детей, им это будет интересно. </a:t>
            </a:r>
            <a:endParaRPr lang="ru-RU" sz="2000" b="1" dirty="0" smtClean="0"/>
          </a:p>
          <a:p>
            <a:r>
              <a:rPr lang="ru-RU" sz="2000" b="1" dirty="0" smtClean="0"/>
              <a:t> </a:t>
            </a:r>
            <a:r>
              <a:rPr lang="ru-RU" sz="2000" b="1" dirty="0" smtClean="0"/>
              <a:t> Этого </a:t>
            </a:r>
            <a:r>
              <a:rPr lang="ru-RU" sz="2000" b="1" dirty="0" smtClean="0"/>
              <a:t>можно достичь, например, при помощи следующих игр</a:t>
            </a:r>
            <a:r>
              <a:rPr lang="ru-RU" sz="2000" b="1" dirty="0" smtClean="0"/>
              <a:t>:</a:t>
            </a:r>
          </a:p>
          <a:p>
            <a:endParaRPr lang="ru-RU" sz="2000" dirty="0" smtClean="0"/>
          </a:p>
          <a:p>
            <a:pPr lvl="0">
              <a:buFont typeface="Wingdings" pitchFamily="2" charset="2"/>
              <a:buChar char="v"/>
            </a:pPr>
            <a:r>
              <a:rPr lang="ru-RU" sz="2000" dirty="0" smtClean="0"/>
              <a:t>Упражнение «Чудо-вещь</a:t>
            </a:r>
            <a:r>
              <a:rPr lang="ru-RU" sz="2000" dirty="0" smtClean="0"/>
              <a:t>»;</a:t>
            </a:r>
            <a:endParaRPr lang="ru-RU" sz="2000" dirty="0" smtClean="0"/>
          </a:p>
          <a:p>
            <a:pPr lvl="0">
              <a:buFont typeface="Wingdings" pitchFamily="2" charset="2"/>
              <a:buChar char="v"/>
            </a:pPr>
            <a:r>
              <a:rPr lang="ru-RU" sz="2000" dirty="0" smtClean="0"/>
              <a:t>Задание «Необычные способы употребления»;</a:t>
            </a:r>
          </a:p>
          <a:p>
            <a:pPr lvl="0">
              <a:buFont typeface="Wingdings" pitchFamily="2" charset="2"/>
              <a:buChar char="v"/>
            </a:pPr>
            <a:r>
              <a:rPr lang="ru-RU" sz="2000" dirty="0" smtClean="0"/>
              <a:t>Дизайнерские </a:t>
            </a:r>
            <a:r>
              <a:rPr lang="ru-RU" sz="2000" dirty="0" smtClean="0"/>
              <a:t>задания;</a:t>
            </a:r>
          </a:p>
          <a:p>
            <a:pPr lvl="0">
              <a:buFont typeface="Wingdings" pitchFamily="2" charset="2"/>
              <a:buChar char="v"/>
            </a:pPr>
            <a:r>
              <a:rPr lang="ru-RU" sz="2000" dirty="0" smtClean="0"/>
              <a:t>Усовершенствование игрушки;</a:t>
            </a:r>
          </a:p>
          <a:p>
            <a:pPr lvl="0">
              <a:buFont typeface="Wingdings" pitchFamily="2" charset="2"/>
              <a:buChar char="v"/>
            </a:pPr>
            <a:r>
              <a:rPr lang="ru-RU" sz="2000" dirty="0" smtClean="0"/>
              <a:t>Игровые задания с «оживлением»предметов среды</a:t>
            </a:r>
            <a:endParaRPr lang="ru-RU" sz="2000" dirty="0" smtClean="0"/>
          </a:p>
          <a:p>
            <a:pPr lvl="0">
              <a:buFont typeface="Wingdings" pitchFamily="2" charset="2"/>
              <a:buChar char="v"/>
            </a:pPr>
            <a:r>
              <a:rPr lang="ru-RU" sz="2000" dirty="0" smtClean="0"/>
              <a:t>И др.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32656"/>
            <a:ext cx="792088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2400" b="1" dirty="0" smtClean="0">
                <a:solidFill>
                  <a:srgbClr val="00B0F0"/>
                </a:solidFill>
              </a:rPr>
              <a:t>Памятка для родителей и воспитателей: « что делать, если ребенок не хочет убирать игрушки?» </a:t>
            </a:r>
            <a:endParaRPr lang="ru-RU" b="1" dirty="0" smtClean="0">
              <a:solidFill>
                <a:srgbClr val="00B0F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2000" dirty="0" smtClean="0"/>
              <a:t>Будьте примером для ребенка – убирайте за собой свои вещи!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/>
              <a:t>Убирайте игрушки вместе с малышом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/>
              <a:t>Убирая игрушки, разговаривайте с ребенком, объясняйте ему смысл происходящего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/>
              <a:t>Формулируйте просьбу убрать игрушки доброжелательно. Не приказывайте!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/>
              <a:t>Используйте маркировку, схемы на коробках и ящиках для игрушек. Для каждой игрушки должно быть свое место - тогда в игровом уголке будет порядок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/>
              <a:t>Учитывайте возраст и возможности ребенка. С детьми постарше можно договариваться или вводить  альтернативы, как со взрослыми: « Ты уберешь игрушки сейчас или через 15 минут? Тогда можешь не успеть посмотреть свой любимый мультфильм по телевизору».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/>
              <a:t>Придумайте интересную игру, чтобы уборка стала желанной для малыша. Например «Спасатели вперед!» и др.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/>
              <a:t>Твердо решите для себя, необходимо ли это.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908720"/>
            <a:ext cx="669674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Н.А. Рыжова предлагает обогатить предметно- игровую среду так</a:t>
            </a:r>
            <a:r>
              <a:rPr lang="ru-RU" sz="2000" b="1" dirty="0" smtClean="0"/>
              <a:t>:</a:t>
            </a:r>
          </a:p>
          <a:p>
            <a:endParaRPr lang="ru-RU" sz="2000" dirty="0" smtClean="0"/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 smtClean="0"/>
              <a:t>использование готовых комплексов развивающих и обучающих компьютерных игр;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создание </a:t>
            </a:r>
            <a:r>
              <a:rPr lang="ru-RU" sz="2000" dirty="0" smtClean="0"/>
              <a:t>обучающих компьютерных презентаций для родителей воспитанников и педагогов 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 smtClean="0"/>
              <a:t>создание обучающих видеофильмов для родителей и педагогов по определенной проблеме или показ опыта работы дошкольных учреждений. (Например журнал «Обруч»)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создание </a:t>
            </a:r>
            <a:r>
              <a:rPr lang="ru-RU" sz="2000" dirty="0" smtClean="0"/>
              <a:t>учебно-методических комплектов «</a:t>
            </a:r>
            <a:r>
              <a:rPr lang="ru-RU" sz="2000" dirty="0" err="1" smtClean="0"/>
              <a:t>Книга+</a:t>
            </a:r>
            <a:r>
              <a:rPr lang="ru-RU" sz="2000" dirty="0" smtClean="0"/>
              <a:t> </a:t>
            </a:r>
            <a:r>
              <a:rPr lang="en-US" sz="2000" dirty="0" smtClean="0"/>
              <a:t>DVD</a:t>
            </a:r>
            <a:r>
              <a:rPr lang="ru-RU" sz="2000" dirty="0" smtClean="0"/>
              <a:t>» для старших воспитателей ДОУ. ( например серия дисков «Дети и природа»,</a:t>
            </a:r>
            <a:r>
              <a:rPr lang="ru-RU" sz="2000" dirty="0" smtClean="0"/>
              <a:t>включает </a:t>
            </a:r>
            <a:r>
              <a:rPr lang="ru-RU" sz="2000" dirty="0" smtClean="0"/>
              <a:t>4 книги и </a:t>
            </a:r>
            <a:r>
              <a:rPr lang="en-US" sz="2000" dirty="0" smtClean="0"/>
              <a:t>DVD</a:t>
            </a:r>
            <a:r>
              <a:rPr lang="ru-RU" sz="2000" dirty="0" smtClean="0"/>
              <a:t>-диск с презентациями.)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создание </a:t>
            </a:r>
            <a:r>
              <a:rPr lang="ru-RU" sz="2000" dirty="0" smtClean="0"/>
              <a:t>видеофильмов-презентаций группы для образовательного учреждения.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</TotalTime>
  <Words>887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 Тема: «Интерактивная педагогика  в ДОУ».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Благодарим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Тема: «Интерактивная педагогика  в ДОУ».</dc:title>
  <dc:creator>м видео</dc:creator>
  <cp:lastModifiedBy>м видео</cp:lastModifiedBy>
  <cp:revision>4</cp:revision>
  <dcterms:created xsi:type="dcterms:W3CDTF">2016-02-16T19:25:43Z</dcterms:created>
  <dcterms:modified xsi:type="dcterms:W3CDTF">2016-02-16T20:00:15Z</dcterms:modified>
</cp:coreProperties>
</file>