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6" r:id="rId14"/>
    <p:sldId id="265" r:id="rId15"/>
    <p:sldId id="264" r:id="rId16"/>
    <p:sldId id="271" r:id="rId17"/>
    <p:sldId id="277" r:id="rId18"/>
    <p:sldId id="278" r:id="rId19"/>
    <p:sldId id="272" r:id="rId20"/>
    <p:sldId id="273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E2D6-A8C2-4D62-92DC-3A15A72ED62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0337-B4AB-4CFC-892A-6E3F56A6E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Авторские методики и программы ДОУ. Технология разработки и описания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6768752" cy="1152128"/>
          </a:xfrm>
        </p:spPr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Наталья Викторовна </a:t>
            </a:r>
            <a:r>
              <a:rPr lang="ru-RU" b="0" i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Микляева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5623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04170"/>
            <a:ext cx="2675528" cy="4053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3140968"/>
            <a:ext cx="3059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Выполнили: студентки 4 курса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Группы ДДБ-41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Кожемякина Маргарита </a:t>
            </a: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Чеботаева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Алина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и зачем современному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детскому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саду нужны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авторские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методики,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программы?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Попытки ввести стандарт дошкольного образования (со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</a:t>
            </a:r>
            <a:r>
              <a:rPr lang="ru-RU" sz="2000" b="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сно Конституции РФ дошкольное образование является необязательным в нашей стране и не может подчиняться стандарту) и изменить существующую систему, наконец увенчались успехом.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“Закону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РФ «Об образовании»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федеральные государственные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образовательные стандарты включают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требования: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структуре основных образовательных программ,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соотношению частей основной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их объему, а также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соотношению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 образовательной программы и части,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формируемой участниками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образовательного процесса;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условиям реализации основных образовательных программ,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том числе кадровым, финансовым, материально-техническим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иным условиям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результатам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освоения основных образовательных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9046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«Программа определяет содержание и организацию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для детей дошкольного возраста 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направлена на формирование общей культуры, развитие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физических, интеллектуальных и личностных качеств‚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предпосылок учебной деятельности,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обеспечивающих социальную успешность, сохранение 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укрепление здоровья детей дошкольного возраста, коррекцию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недостатков в физическом и (или) психическом развитии детей»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приминительно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программе, уточняется, что она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«...обеспечивает достижение воспитанниками готовности к школе,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именно - необходимый и достаточный уровень развития ребенка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успешного освоения им основных общеобразовательных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 начального общего образования» 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чем приступить к описанию алгоритма создания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авторских методик, автор в начале этой главы посвящает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 с содержание понятия «Методика».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Раскрывает 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 понятие «методика»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есть методики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 общих и частных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Алгоритм разработки авторской методики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1.Поиск актуальных проблем в области дошкольной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педагогики и частных методик.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2.Формулирование цели и задач предварительной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диагностики, разработка методики диагностики и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констатирующего эксперимента.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Формулирование цели и задач воспитания и обучения,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методики обучения и проведения обучающего или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формирующего эксперимента.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Проведение контрольного эксперимента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Описание методики и результатов её апробации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авторской методики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63888" y="0"/>
            <a:ext cx="202656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ГЛАВА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352928" cy="583264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же в этом разделе представлен индивидуальный план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каждого педагога-экспериментатора.</a:t>
            </a: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Описание авторской методики.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структуре текст, описывающий методику, состоит: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введения;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части, обычно состоящей из двух разделов: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1)Теоретические основы темы, теория вопросов, уровень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разработанности проблемы в теории и практики;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2)Представлен практической частью: план проведения опытно-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экспериментальной работы, краткая характеристика используемых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каждом этапе методов, описание основных этапов, хода и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результатов.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и результаты проведения констатирующего,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обучающего или формирующего контрольного эксперимента.</a:t>
            </a:r>
          </a:p>
          <a:p>
            <a:pPr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Дальше идёт алгоритм описания экспериментов. 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Дается пример описания методики диагностики.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Приводятся к этому примеру результаты 3-х диагностик.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Идея, лежащая в основе авторской технологии, заключалась в следующем: если на занятия по декоративно-прикладному творчеству у детей старшего дошкольного возраста создать условия для развития продуктивности в процессе формирования отдельных умений и навыков, ее сочетание с умениями выдвигать новые идеи и находить стратегии решения в процессе декоративно-прикладного творчества, то это позволит эффективно развивать творческое мышление дошкольников.</a:t>
            </a:r>
          </a:p>
          <a:p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2026568" cy="77809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2068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АВТОРСКОЙ ТЕХНОЛОГИИ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792088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этой главе представлены: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Этапы разработки авторской технологии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Описание авторской 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составленное студенткой факультета педагогики и методики дошкольного образования МГПИ И.И.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Прокушевой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рамках дипломного исследования, апробированного в практике работы детского сада)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Здесь описываются актуальность темы и проблемы исследования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Разработка технологии обучения детей было прописана в трех этап, каждый из которых был охарактеризован в этой главе.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АВТОРСКОЙ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Формирование ориентировочной </a:t>
            </a:r>
          </a:p>
          <a:p>
            <a:pPr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основы для разработки авторской программы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(ряд вопросов по Д.Г.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Левитосу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Алгоритм написания авторской программы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-титульный лист (требования к титульному листу)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-оглавление с перечислением частей работы (глав), параграфов, разделов…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паспорт программы ( в статье представлен пример паспорта)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текст самой программы: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 направлений и разделов содержания программы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часть авторской программы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63888" y="0"/>
            <a:ext cx="202656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ГЛАВА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Критерии экспертизы авторских программ: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и перспективность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Научная новизна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значимость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внутрипредметных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Научная обоснованность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Представленность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Отчётные документы об авторской программе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Справка о внедрении результатов научного исследования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Бизнес-план апробации и внедрения, проведения экспертизы авторской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об экспериментальной работе по авторской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по результатам экспертизы адаптационной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Экспертная оценка элементов программы по годам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25144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Приложение 1.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"Формирование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качеств личности в процессе развития способностей детей дошкольного возраста"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etup_Child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933056"/>
            <a:ext cx="4080453" cy="2295255"/>
          </a:xfrm>
          <a:prstGeom prst="rect">
            <a:avLst/>
          </a:prstGeom>
        </p:spPr>
      </p:pic>
      <p:pic>
        <p:nvPicPr>
          <p:cNvPr id="6" name="Рисунок 5" descr="large_1349812643212824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132856"/>
            <a:ext cx="2843808" cy="2132856"/>
          </a:xfrm>
          <a:prstGeom prst="rect">
            <a:avLst/>
          </a:prstGeom>
        </p:spPr>
      </p:pic>
      <p:pic>
        <p:nvPicPr>
          <p:cNvPr id="5" name="Рисунок 4" descr="194_184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16832"/>
            <a:ext cx="1853952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iklyaeva-Natalya-Viktor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9822" y="3185592"/>
            <a:ext cx="2264666" cy="3402689"/>
          </a:xfrm>
          <a:prstGeom prst="rect">
            <a:avLst/>
          </a:prstGeom>
        </p:spPr>
      </p:pic>
      <p:pic>
        <p:nvPicPr>
          <p:cNvPr id="5" name="Рисунок 4" descr="miklyae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88640"/>
            <a:ext cx="2417412" cy="33843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6552728" cy="6858000"/>
          </a:xfrm>
        </p:spPr>
        <p:txBody>
          <a:bodyPr>
            <a:noAutofit/>
          </a:bodyPr>
          <a:lstStyle/>
          <a:p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Наталья Викторовна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кандидат педагогических наук, доцент Института детства ФГБОУ ВПО «Московский педагогический государственный университет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высшее педагогическое.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Карьера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Стаж 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педагогической деятельности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 - 16 лет, 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научно-педагогической работы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 - 14 лет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качестве старшего преподавателя и доцента Московского государственного педагогического университета, доцента и профессора, заведующей кафедрой педагогики и методики дошкольного образования Московского гуманитарного педагогического института, заведующей кафедрой управления дошкольным образованием Института педагогики и психологии образования Московского городского педагогического университета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Ученая степень кандидата педагогических наук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присуждена диссертационным советом Московского государственного педагогического института и утверждена 19.10.2001 г. ВАК. 11 апреля 2012 г. Международная аттестационная палата (МАП) и Англо-российский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аккредитационный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центр (АРАЦ) признал соответствие диплома кандидата педагогических наук Н.В.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Микляевой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Британскому академическому уровню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Doctоr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Philosophy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(доктора философии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60032" cy="6669360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Приложение 2.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Парциальная программа развития коммуникационной и языковой способностей в процессе двигательной и музыкально-ритмической деятельности детей дошкольного возраста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Занятие по физической культуре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гостях у детей" (средняя группа)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развитию творческих способностей "Смешной человек" (средняя группа)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Музыкально-спортивный праздник "Покорение форта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Боярд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(подготовительная к школе группа)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22033-026f78df086bb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3006080" cy="2254560"/>
          </a:xfrm>
          <a:prstGeom prst="rect">
            <a:avLst/>
          </a:prstGeom>
        </p:spPr>
      </p:pic>
      <p:pic>
        <p:nvPicPr>
          <p:cNvPr id="5" name="Рисунок 4" descr="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348881"/>
            <a:ext cx="3635896" cy="2726922"/>
          </a:xfrm>
          <a:prstGeom prst="rect">
            <a:avLst/>
          </a:prstGeom>
        </p:spPr>
      </p:pic>
      <p:pic>
        <p:nvPicPr>
          <p:cNvPr id="6" name="Рисунок 5" descr="detsad-1392471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548" y="4725144"/>
            <a:ext cx="342182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402832" cy="6264696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Приложение 3.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Парциальная программа формирования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качеств личности ребенка в процессе развития языковой и интеллектуальной способностей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Конспекты занятий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рисованию "Автопортрет во весь рост"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комментированному рисованию "Как моя семья провела выходные"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0057_html_m46ea39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32656"/>
            <a:ext cx="3048436" cy="4063447"/>
          </a:xfrm>
          <a:prstGeom prst="rect">
            <a:avLst/>
          </a:prstGeom>
        </p:spPr>
      </p:pic>
      <p:pic>
        <p:nvPicPr>
          <p:cNvPr id="5" name="Рисунок 4" descr="6592_html_5bd18f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149080"/>
            <a:ext cx="3237807" cy="25353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tsad-190745-1435302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8640"/>
            <a:ext cx="3785420" cy="2841873"/>
          </a:xfrm>
          <a:prstGeom prst="rect">
            <a:avLst/>
          </a:prstGeom>
        </p:spPr>
      </p:pic>
      <p:pic>
        <p:nvPicPr>
          <p:cNvPr id="5" name="Рисунок 4" descr="IMG_9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241687" cy="216353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148064" cy="5937523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Приложение 4.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Парциальная программа формирования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качеств личности ребенка в процессе развития интеллектуальной и литературной способностей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Конспекты занятий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Сценарий занятия "Вежливые слова, или Как мы умеем дружно играть" (средняя группа)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Сценарий занятия "Наш первый разговор" (старшая группа)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на тему "Как Маша стала большой" (подготовительная к школе группа)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725144"/>
            <a:ext cx="2502024" cy="18765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Заключение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Мы считаем, что данное пособие актуально и очень полезно для современных ДОУ. Оно поможет правильно и качественно составить авторские методики и программы воспитателям ДОУ, так как всё в этом пособии написано «доступным языком».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3367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Ученое звание доцента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 кафедре педагогики и методики дошкольного образования присвоено решением Министерства образования РФ от 24 декабря 2003 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Микляевой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проводится активная работа в 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научных, педагогических обществах, ассоциациях, в научно-методических советах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Постоянный член жюри городских конкурсов: Всероссийского конкурса детско-родительских творческих проектов «Солнечный зайчик», Городских конкурсов «Детский сад года», «Детский сад будущего», Всероссийских конкурсов «Современный программно- методический конкурс дошкольного образовательного учреждения», «Жемчужины России» и др. – на протяжении 10 лет.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За время своей деятельности Н.В.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Микляева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приняла участие в разработке 28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Департамента образования города Москвы и МО и науки РФ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«Наследники русских традиций» (в рамках проекта «Формирование ценностных ориентиров») программы «Московское образование: от младенчества до школы» Департамента образования города Москвы и ЮНЕСКО, Городской экспериментальной площадки «Управление качеством взаимодействия детей, педагогов и родителей в ДОУ» (2009-2011), Первичных инновационных площадок «Формирование интерактивной среды в условиях инновационного образовательного кластера: детский сад – начальная школа – колледж – вуз» и «Интеграция образовательного процесса ДОУ на основе взаимодействия искусств как фактор устойчивого развития личности ребенка» (окружная) (2012-2014).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626469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Участник Кадрового резерва Департамента образования города Москвы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Благодарность от Министерства образования и науки РФ. Почетные грамоты Министерства образования и науки РФ, Департамента образования города Москвы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25 октября 2005 г. избрана членом-корреспондентом Международной академии науки педагогического образования, 2011 г. – членом Международной аттестационной палаты (МАП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В 2013 г. Н.В.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Микляевой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получено 16 свидетельств Международного Агентства защиты авторских прав при ЮНЕСКО о регистрации прав интеллектуальной собственности, обобщающих ее опыт научно-методической деятельности.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600" b="1" u="sng" dirty="0" smtClean="0"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sz="56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310 публикаций, из них 136 учебно-методических и 174 научные работы. За последние 5 лет выпущено 193 публикации, из них 88 учебно-методических и 105 научных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последние 3 года издано 20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ВАКовских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публикаций и 6 монографий, 4 учебных пособий с грифами Министерства образования и науки РФ и УМО педагогических вузов.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09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24250"/>
            <a:ext cx="3333750" cy="33337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4293096"/>
          </a:xfrm>
        </p:spPr>
        <p:txBody>
          <a:bodyPr numCol="1"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пособии описана специфика инновационной и опытно-экспериментальной работы детского сада и оформления результатов его деятельности в виде авторских методик и технологий, дается алгоритм создания и описания авторских программ педагогического коллектива, действий администрации по апробации и экспертизе программ. В приложениях даются конкретные образцы программ из опыта работы московских детских садов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Пособие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быть рекомендовано руководителям ДОУ разных видов и практическим работникам, интересующимся проблемами совершенствования воспитательно-образовательной работы в детском саду.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Вместо предисловия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Почему и зачем современному детскому саду нужны авторские методики, технологии и программы?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авторской методики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 разработки авторской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авторской методики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диагностики наглядно-образного мышления по методике "Тест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Равена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диагностики образно-логического мышления по методике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Перцептивное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моделирование«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диагностики образно-логического мышления по методике "Раздели на группы"</a:t>
            </a: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280920" cy="64807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авторской технологии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Этапы разработки авторской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Экспертиза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авторской технологии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авторской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ориентировочной основы для разработки авторской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написания авторской программы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проведении апробации  и экспертизы авторской образовательной программы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Справка о внедрении результатов научного исследования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Бизнес-план апробации и внедрения, проведения экспертизы авторской программы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 об экспериментальной работе по авторской программе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 по результатам экспертизы адаптационной программы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Экспертная оценка элементов программы по годам обучения</a:t>
            </a:r>
          </a:p>
          <a:p>
            <a:pPr algn="ctr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8280920" cy="64807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Комплексная программа "Формирование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качеств личности в процессе развития способностей детей дошкольного возраста"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Парциальная программа развития коммуникационной и языковой способностей в процессе двигательной и музыкально-ритмической деятельности детей дошкольного возраста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физической культуре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гостях у детей" (средняя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развитию творческих способностей "Смешной человек" (средняя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Музыкально-спортивный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 "Покорение форта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Боярд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(подготовительная к школе группа)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Парциальная программа формирования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качеств личности ребенка в процессе развития языковой и интеллектуальной способностей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Конспекты занятий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по рисованию "Автопортрет во весь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рост«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комментированному рисованию "Как моя семья провела выходные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80920" cy="6004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Приложение 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Парциальная программа формирования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качеств личности ребенка в процессе развития интеллектуальной и литературной способностей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Конспекты занятий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Сценарий занятия "Вежливые слова, или Как мы умеем дружно играть" (средняя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Сценарий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"Наш первый разговор" (старшая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тему "Как Маша стала большой" (подготовительная к школе группа)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и рекомендуемой литературы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1097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Авторские методики и программы ДОУ. Технология разработки и описания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Почему и зачем современному детскому саду нужны авторские методики, технологии и программы? </vt:lpstr>
      <vt:lpstr>Слайд 11</vt:lpstr>
      <vt:lpstr>  Создание авторской методики</vt:lpstr>
      <vt:lpstr>Слайд 13</vt:lpstr>
      <vt:lpstr>ГЛАВА II</vt:lpstr>
      <vt:lpstr>Слайд 15</vt:lpstr>
      <vt:lpstr>СОЗДАНИЕ АВТОРСКОЙ  ПРОГРАММЫ</vt:lpstr>
      <vt:lpstr>Слайд 17</vt:lpstr>
      <vt:lpstr>Отчётные документы об авторской программе</vt:lpstr>
      <vt:lpstr>Приложения</vt:lpstr>
      <vt:lpstr>Слайд 20</vt:lpstr>
      <vt:lpstr>Слайд 21</vt:lpstr>
      <vt:lpstr>Слайд 22</vt:lpstr>
      <vt:lpstr>Заключение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Авторские методики и программы ДОУ. Технология разработки и описания</dc:title>
  <dc:creator>Рита</dc:creator>
  <cp:lastModifiedBy>User</cp:lastModifiedBy>
  <cp:revision>24</cp:revision>
  <dcterms:created xsi:type="dcterms:W3CDTF">2016-02-10T16:47:47Z</dcterms:created>
  <dcterms:modified xsi:type="dcterms:W3CDTF">2016-02-10T19:22:13Z</dcterms:modified>
</cp:coreProperties>
</file>