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6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41BA91-79F9-4B68-B5D7-339F6EFAA8BA}" type="datetimeFigureOut">
              <a:rPr lang="ru-RU" smtClean="0"/>
              <a:t>07.10.2014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9249B4-A826-4623-8837-E400C11E61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1046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249B4-A826-4623-8837-E400C11E61D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5759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31C0AC4-7B56-49E9-8EC1-66CEC25BDDFA}" type="datetimeFigureOut">
              <a:rPr lang="ru-RU" smtClean="0"/>
              <a:t>07.10.2014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48857F6-75F6-4210-B98B-026ADEBC7F0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93316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C0AC4-7B56-49E9-8EC1-66CEC25BDDFA}" type="datetimeFigureOut">
              <a:rPr lang="ru-RU" smtClean="0"/>
              <a:t>07.10.2014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857F6-75F6-4210-B98B-026ADEBC7F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0093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C0AC4-7B56-49E9-8EC1-66CEC25BDDFA}" type="datetimeFigureOut">
              <a:rPr lang="ru-RU" smtClean="0"/>
              <a:t>07.10.2014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857F6-75F6-4210-B98B-026ADEBC7F0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54133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C0AC4-7B56-49E9-8EC1-66CEC25BDDFA}" type="datetimeFigureOut">
              <a:rPr lang="ru-RU" smtClean="0"/>
              <a:t>07.10.2014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857F6-75F6-4210-B98B-026ADEBC7F0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82858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C0AC4-7B56-49E9-8EC1-66CEC25BDDFA}" type="datetimeFigureOut">
              <a:rPr lang="ru-RU" smtClean="0"/>
              <a:t>07.10.2014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857F6-75F6-4210-B98B-026ADEBC7F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19538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C0AC4-7B56-49E9-8EC1-66CEC25BDDFA}" type="datetimeFigureOut">
              <a:rPr lang="ru-RU" smtClean="0"/>
              <a:t>07.10.2014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857F6-75F6-4210-B98B-026ADEBC7F0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85493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C0AC4-7B56-49E9-8EC1-66CEC25BDDFA}" type="datetimeFigureOut">
              <a:rPr lang="ru-RU" smtClean="0"/>
              <a:t>07.10.2014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857F6-75F6-4210-B98B-026ADEBC7F0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08939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C0AC4-7B56-49E9-8EC1-66CEC25BDDFA}" type="datetimeFigureOut">
              <a:rPr lang="ru-RU" smtClean="0"/>
              <a:t>07.10.2014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857F6-75F6-4210-B98B-026ADEBC7F0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74696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C0AC4-7B56-49E9-8EC1-66CEC25BDDFA}" type="datetimeFigureOut">
              <a:rPr lang="ru-RU" smtClean="0"/>
              <a:t>07.10.2014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857F6-75F6-4210-B98B-026ADEBC7F0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50020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C0AC4-7B56-49E9-8EC1-66CEC25BDDFA}" type="datetimeFigureOut">
              <a:rPr lang="ru-RU" smtClean="0"/>
              <a:t>07.10.2014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857F6-75F6-4210-B98B-026ADEBC7F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10280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C0AC4-7B56-49E9-8EC1-66CEC25BDDFA}" type="datetimeFigureOut">
              <a:rPr lang="ru-RU" smtClean="0"/>
              <a:t>07.10.2014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857F6-75F6-4210-B98B-026ADEBC7F00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88004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C0AC4-7B56-49E9-8EC1-66CEC25BDDFA}" type="datetimeFigureOut">
              <a:rPr lang="ru-RU" smtClean="0"/>
              <a:t>07.10.2014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857F6-75F6-4210-B98B-026ADEBC7F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50486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C0AC4-7B56-49E9-8EC1-66CEC25BDDFA}" type="datetimeFigureOut">
              <a:rPr lang="ru-RU" smtClean="0"/>
              <a:t>07.10.2014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857F6-75F6-4210-B98B-026ADEBC7F00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9311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C0AC4-7B56-49E9-8EC1-66CEC25BDDFA}" type="datetimeFigureOut">
              <a:rPr lang="ru-RU" smtClean="0"/>
              <a:t>07.10.2014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857F6-75F6-4210-B98B-026ADEBC7F0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07246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C0AC4-7B56-49E9-8EC1-66CEC25BDDFA}" type="datetimeFigureOut">
              <a:rPr lang="ru-RU" smtClean="0"/>
              <a:t>07.10.2014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857F6-75F6-4210-B98B-026ADEBC7F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2318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C0AC4-7B56-49E9-8EC1-66CEC25BDDFA}" type="datetimeFigureOut">
              <a:rPr lang="ru-RU" smtClean="0"/>
              <a:t>07.10.2014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857F6-75F6-4210-B98B-026ADEBC7F00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16750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C0AC4-7B56-49E9-8EC1-66CEC25BDDFA}" type="datetimeFigureOut">
              <a:rPr lang="ru-RU" smtClean="0"/>
              <a:t>07.10.2014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857F6-75F6-4210-B98B-026ADEBC7F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9958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31C0AC4-7B56-49E9-8EC1-66CEC25BDDFA}" type="datetimeFigureOut">
              <a:rPr lang="ru-RU" smtClean="0"/>
              <a:t>07.10.2014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48857F6-75F6-4210-B98B-026ADEBC7F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486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  <p:sldLayoutId id="2147483736" r:id="rId17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dulanov.wordpress.com/2004/06/01/tehnologiya_viki/" TargetMode="External"/><Relationship Id="rId2" Type="http://schemas.openxmlformats.org/officeDocument/2006/relationships/hyperlink" Target="http://wiki.uspi.ru/index.php/&#1042;&#1080;&#1082;&#1080;-_&#1090;&#1077;&#1093;&#1085;&#1086;&#1083;&#1086;&#1075;&#1080;&#1103;_&#1080;_&#1077;&#1105;_&#1080;&#1089;&#1087;&#1086;&#1083;&#1100;&#1079;&#1086;&#1074;&#1072;&#1085;&#1080;&#1077;_&#1074;_&#1086;&#1073;&#1088;&#1072;&#1079;&#1086;&#1074;&#1072;&#1085;&#1080;&#1080;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cweek.ru/themes/detail.php?ID=6793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Wiki </a:t>
            </a:r>
            <a:r>
              <a:rPr lang="ru-RU" dirty="0" smtClean="0"/>
              <a:t>технологии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Выполнила: Смирнова Полина</a:t>
            </a:r>
          </a:p>
          <a:p>
            <a:r>
              <a:rPr lang="ru-RU" dirty="0" smtClean="0"/>
              <a:t>Группа: Авб-12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9292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2830"/>
    </mc:Choice>
    <mc:Fallback>
      <p:transition advTm="283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такое </a:t>
            </a:r>
            <a:r>
              <a:rPr lang="en-US" dirty="0" smtClean="0"/>
              <a:t>Wiki </a:t>
            </a:r>
            <a:r>
              <a:rPr lang="ru-RU" dirty="0" smtClean="0"/>
              <a:t>технологии?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Wiki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-технология</a:t>
            </a:r>
            <a:r>
              <a:rPr lang="ru-RU" dirty="0"/>
              <a:t> - это технология построения </a:t>
            </a:r>
            <a:r>
              <a:rPr lang="ru-RU" dirty="0" err="1"/>
              <a:t>Web</a:t>
            </a:r>
            <a:r>
              <a:rPr lang="ru-RU" dirty="0"/>
              <a:t>-сайта, позволяющая пользователям принимать непосредственное участие в редактировании его контента - исправлении ошибок, добавлении новых материалов, и при этом она не требует использования специальных программ, регистрации на сервере и знания HTML. В подобных системах создание кода и его редактирование является коллективным процессом.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497" y="4389518"/>
            <a:ext cx="1343066" cy="1757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8321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15058">
        <p15:prstTrans prst="peelOff"/>
      </p:transition>
    </mc:Choice>
    <mc:Fallback>
      <p:transition spd="slow" advTm="1505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Достоинства </a:t>
            </a:r>
            <a:r>
              <a:rPr lang="en-US" dirty="0" smtClean="0"/>
              <a:t>Wiki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 любого человека есть возможность участвовать </a:t>
            </a:r>
            <a:r>
              <a:rPr lang="ru-RU" dirty="0"/>
              <a:t>в разработке </a:t>
            </a:r>
            <a:r>
              <a:rPr lang="ru-RU" dirty="0" smtClean="0"/>
              <a:t>контента</a:t>
            </a:r>
          </a:p>
          <a:p>
            <a:r>
              <a:rPr lang="ru-RU" dirty="0" smtClean="0"/>
              <a:t>Вики </a:t>
            </a:r>
            <a:r>
              <a:rPr lang="ru-RU" dirty="0"/>
              <a:t>– это Ваше личное </a:t>
            </a:r>
            <a:r>
              <a:rPr lang="ru-RU" dirty="0" smtClean="0"/>
              <a:t>интернет-пространство</a:t>
            </a:r>
            <a:r>
              <a:rPr lang="ru-RU" dirty="0"/>
              <a:t>, которое достаточно легко организовать и наполнить</a:t>
            </a:r>
            <a:r>
              <a:rPr lang="ru-RU" dirty="0" smtClean="0"/>
              <a:t>.</a:t>
            </a:r>
          </a:p>
          <a:p>
            <a:r>
              <a:rPr lang="ru-RU" dirty="0" smtClean="0"/>
              <a:t>Осуществление эффективного информационного взаимодействия</a:t>
            </a:r>
          </a:p>
          <a:p>
            <a:r>
              <a:rPr lang="ru-RU" dirty="0" smtClean="0"/>
              <a:t>обеспечение доступа </a:t>
            </a:r>
            <a:r>
              <a:rPr lang="ru-RU" dirty="0"/>
              <a:t>к информационным ресурсам всем участникам образовательного </a:t>
            </a:r>
            <a:r>
              <a:rPr lang="ru-RU" dirty="0" smtClean="0"/>
              <a:t>процесса</a:t>
            </a:r>
          </a:p>
          <a:p>
            <a:r>
              <a:rPr lang="ru-RU" dirty="0" smtClean="0"/>
              <a:t>организация эффективного управления </a:t>
            </a:r>
            <a:r>
              <a:rPr lang="ru-RU" dirty="0"/>
              <a:t>и педагогическое наблюдение</a:t>
            </a:r>
          </a:p>
        </p:txBody>
      </p:sp>
    </p:spTree>
    <p:extLst>
      <p:ext uri="{BB962C8B-B14F-4D97-AF65-F5344CB8AC3E}">
        <p14:creationId xmlns:p14="http://schemas.microsoft.com/office/powerpoint/2010/main" val="32508657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16188">
        <p15:prstTrans prst="peelOff"/>
      </p:transition>
    </mc:Choice>
    <mc:Fallback>
      <p:transition spd="slow" advTm="1618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Недостатки </a:t>
            </a:r>
            <a:r>
              <a:rPr lang="en-US" dirty="0" smtClean="0"/>
              <a:t>Wiki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Дублирование </a:t>
            </a:r>
            <a:r>
              <a:rPr lang="ru-RU" dirty="0"/>
              <a:t>информации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Невозможность </a:t>
            </a:r>
            <a:r>
              <a:rPr lang="ru-RU" dirty="0"/>
              <a:t>структурирования</a:t>
            </a:r>
            <a:r>
              <a:rPr lang="ru-RU" dirty="0" smtClean="0"/>
              <a:t>.</a:t>
            </a:r>
          </a:p>
          <a:p>
            <a:r>
              <a:rPr lang="ru-RU" dirty="0"/>
              <a:t>Ненадёжность информации. </a:t>
            </a:r>
            <a:endParaRPr lang="ru-RU" dirty="0" smtClean="0"/>
          </a:p>
          <a:p>
            <a:r>
              <a:rPr lang="ru-RU" dirty="0"/>
              <a:t>Вандализм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9730" y="4456643"/>
            <a:ext cx="1524000" cy="141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6324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5058">
        <p15:prstTrans prst="peelOff"/>
      </p:transition>
    </mc:Choice>
    <mc:Fallback>
      <p:transition spd="slow" advTm="505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Роль </a:t>
            </a:r>
            <a:r>
              <a:rPr lang="en-US" dirty="0" smtClean="0"/>
              <a:t>Wiki </a:t>
            </a:r>
            <a:r>
              <a:rPr lang="ru-RU" dirty="0" smtClean="0"/>
              <a:t>в образовании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1.	Актуализация информации, когда необходимо найти данные в хранилищах, перевести информацию в форму цифровых объектов и сделать эти цифровые объекты доступными для дальнейшего использования. </a:t>
            </a:r>
            <a:endParaRPr lang="ru-RU" dirty="0" smtClean="0"/>
          </a:p>
          <a:p>
            <a:r>
              <a:rPr lang="ru-RU" dirty="0"/>
              <a:t>2.	Расширение сообщений, когда нужно обогатить лекционные материалы фотографиями, аудиозаписями и видеофрагментами, совместить внутри одного рассказа различные точки зрения, различные научные подходы.</a:t>
            </a:r>
          </a:p>
        </p:txBody>
      </p:sp>
    </p:spTree>
    <p:extLst>
      <p:ext uri="{BB962C8B-B14F-4D97-AF65-F5344CB8AC3E}">
        <p14:creationId xmlns:p14="http://schemas.microsoft.com/office/powerpoint/2010/main" val="9263711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11433">
        <p15:prstTrans prst="peelOff"/>
      </p:transition>
    </mc:Choice>
    <mc:Fallback>
      <p:transition spd="slow" advTm="1143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Роль </a:t>
            </a:r>
            <a:r>
              <a:rPr lang="en-US" dirty="0"/>
              <a:t>Wiki </a:t>
            </a:r>
            <a:r>
              <a:rPr lang="ru-RU" dirty="0"/>
              <a:t>в образовании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Региональный контекст обучения, когда нужно показать связь знаний и событий с местом, где события происходят, с историческим контекстом обучения</a:t>
            </a:r>
            <a:r>
              <a:rPr lang="ru-RU" dirty="0" smtClean="0"/>
              <a:t>.</a:t>
            </a:r>
          </a:p>
          <a:p>
            <a:r>
              <a:rPr lang="ru-RU" dirty="0"/>
              <a:t>Совместный характер знания и обучения, когда мы стремимся включить в учебный процесс коллективное творчество, критическое мышление, толерантность и понимание относительности любого знания</a:t>
            </a:r>
          </a:p>
        </p:txBody>
      </p:sp>
    </p:spTree>
    <p:extLst>
      <p:ext uri="{BB962C8B-B14F-4D97-AF65-F5344CB8AC3E}">
        <p14:creationId xmlns:p14="http://schemas.microsoft.com/office/powerpoint/2010/main" val="17341284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10376">
        <p15:prstTrans prst="peelOff"/>
      </p:transition>
    </mc:Choice>
    <mc:Fallback>
      <p:transition spd="slow" advTm="1037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http://wiki.uspi.ru/index.php/</a:t>
            </a:r>
            <a:r>
              <a:rPr lang="ru-RU" dirty="0">
                <a:hlinkClick r:id="rId2"/>
              </a:rPr>
              <a:t>Вики-_</a:t>
            </a:r>
            <a:r>
              <a:rPr lang="ru-RU" dirty="0" err="1">
                <a:hlinkClick r:id="rId2"/>
              </a:rPr>
              <a:t>технология_и_её_использование_в_образовании</a:t>
            </a:r>
            <a:r>
              <a:rPr lang="ru-RU" dirty="0" smtClean="0"/>
              <a:t>. </a:t>
            </a:r>
          </a:p>
          <a:p>
            <a:r>
              <a:rPr lang="en-US" dirty="0">
                <a:hlinkClick r:id="rId3"/>
              </a:rPr>
              <a:t>http://dulanov.wordpress.com/2004/06/01/tehnologiya_viki</a:t>
            </a:r>
            <a:r>
              <a:rPr lang="en-US" dirty="0" smtClean="0">
                <a:hlinkClick r:id="rId3"/>
              </a:rPr>
              <a:t>/</a:t>
            </a:r>
            <a:endParaRPr lang="ru-RU" dirty="0" smtClean="0"/>
          </a:p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www.pcweek.ru/themes/detail.php?ID=67938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9408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5365"/>
    </mc:Choice>
    <mc:Fallback>
      <p:transition advTm="5365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54</TotalTime>
  <Words>198</Words>
  <Application>Microsoft Office PowerPoint</Application>
  <PresentationFormat>Широкоэкранный</PresentationFormat>
  <Paragraphs>27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Garamond</vt:lpstr>
      <vt:lpstr>Натуральные материалы</vt:lpstr>
      <vt:lpstr>Wiki технологии</vt:lpstr>
      <vt:lpstr>Что такое Wiki технологии?</vt:lpstr>
      <vt:lpstr>Достоинства Wiki</vt:lpstr>
      <vt:lpstr>Недостатки Wiki</vt:lpstr>
      <vt:lpstr>Роль Wiki в образовании</vt:lpstr>
      <vt:lpstr>Роль Wiki в образовании</vt:lpstr>
      <vt:lpstr>Источники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Wiki технологии</dc:title>
  <dc:creator>Андрей</dc:creator>
  <cp:lastModifiedBy>Андрей</cp:lastModifiedBy>
  <cp:revision>4</cp:revision>
  <dcterms:created xsi:type="dcterms:W3CDTF">2014-10-07T17:06:55Z</dcterms:created>
  <dcterms:modified xsi:type="dcterms:W3CDTF">2014-10-07T18:01:27Z</dcterms:modified>
</cp:coreProperties>
</file>